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59" r:id="rId2"/>
    <p:sldMasterId id="2147483761" r:id="rId3"/>
    <p:sldMasterId id="2147483826" r:id="rId4"/>
  </p:sldMasterIdLst>
  <p:notesMasterIdLst>
    <p:notesMasterId r:id="rId10"/>
  </p:notesMasterIdLst>
  <p:sldIdLst>
    <p:sldId id="288" r:id="rId5"/>
    <p:sldId id="446" r:id="rId6"/>
    <p:sldId id="445" r:id="rId7"/>
    <p:sldId id="448" r:id="rId8"/>
    <p:sldId id="438" r:id="rId9"/>
  </p:sldIdLst>
  <p:sldSz cx="12192000" cy="6858000"/>
  <p:notesSz cx="9928225" cy="1435735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4" orient="horz" pos="278" userDrawn="1">
          <p15:clr>
            <a:srgbClr val="A4A3A4"/>
          </p15:clr>
        </p15:guide>
        <p15:guide id="11" orient="horz" pos="4269" userDrawn="1">
          <p15:clr>
            <a:srgbClr val="A4A3A4"/>
          </p15:clr>
        </p15:guide>
        <p15:guide id="14" orient="horz" pos="686" userDrawn="1">
          <p15:clr>
            <a:srgbClr val="A4A3A4"/>
          </p15:clr>
        </p15:guide>
        <p15:guide id="16" orient="horz" pos="3090" userDrawn="1">
          <p15:clr>
            <a:srgbClr val="A4A3A4"/>
          </p15:clr>
        </p15:guide>
        <p15:guide id="18" orient="horz" pos="2659" userDrawn="1">
          <p15:clr>
            <a:srgbClr val="A4A3A4"/>
          </p15:clr>
        </p15:guide>
        <p15:guide id="19" pos="7408" userDrawn="1">
          <p15:clr>
            <a:srgbClr val="A4A3A4"/>
          </p15:clr>
        </p15:guide>
        <p15:guide id="20" pos="154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rat.Mal" initials="B" lastIdx="1" clrIdx="0">
    <p:extLst>
      <p:ext uri="{19B8F6BF-5375-455C-9EA6-DF929625EA0E}">
        <p15:presenceInfo xmlns:p15="http://schemas.microsoft.com/office/powerpoint/2012/main" userId="S-1-5-21-706670597-753717926-1206375605-10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CC99"/>
    <a:srgbClr val="0087DC"/>
    <a:srgbClr val="D3EF9E"/>
    <a:srgbClr val="89D0FC"/>
    <a:srgbClr val="FFFFFF"/>
    <a:srgbClr val="BCEBD3"/>
    <a:srgbClr val="BEE6FA"/>
    <a:srgbClr val="64D7D7"/>
    <a:srgbClr val="38DB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5" autoAdjust="0"/>
    <p:restoredTop sz="91898" autoAdjust="0"/>
  </p:normalViewPr>
  <p:slideViewPr>
    <p:cSldViewPr snapToGrid="0" showGuides="1">
      <p:cViewPr varScale="1">
        <p:scale>
          <a:sx n="50" d="100"/>
          <a:sy n="50" d="100"/>
        </p:scale>
        <p:origin x="768" y="62"/>
      </p:cViewPr>
      <p:guideLst>
        <p:guide orient="horz" pos="2183"/>
        <p:guide pos="325"/>
        <p:guide orient="horz" pos="278"/>
        <p:guide orient="horz" pos="4269"/>
        <p:guide orient="horz" pos="686"/>
        <p:guide orient="horz" pos="3090"/>
        <p:guide orient="horz" pos="2659"/>
        <p:guide pos="7408"/>
        <p:guide pos="15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6" y="2"/>
            <a:ext cx="4302231" cy="720360"/>
          </a:xfrm>
          <a:prstGeom prst="rect">
            <a:avLst/>
          </a:prstGeom>
        </p:spPr>
        <p:txBody>
          <a:bodyPr vert="horz" lIns="132721" tIns="66361" rIns="132721" bIns="66361" rtlCol="0"/>
          <a:lstStyle>
            <a:lvl1pPr algn="l">
              <a:defRPr sz="17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703" y="2"/>
            <a:ext cx="4302231" cy="720360"/>
          </a:xfrm>
          <a:prstGeom prst="rect">
            <a:avLst/>
          </a:prstGeom>
        </p:spPr>
        <p:txBody>
          <a:bodyPr vert="horz" lIns="132721" tIns="66361" rIns="132721" bIns="66361" rtlCol="0"/>
          <a:lstStyle>
            <a:lvl1pPr algn="r">
              <a:defRPr sz="1700"/>
            </a:lvl1pPr>
          </a:lstStyle>
          <a:p>
            <a:fld id="{328F0D9C-0244-48E5-AAB4-F314FC1814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795463"/>
            <a:ext cx="8610600" cy="4843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21" tIns="66361" rIns="132721" bIns="66361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6909481"/>
            <a:ext cx="7942580" cy="5653207"/>
          </a:xfrm>
          <a:prstGeom prst="rect">
            <a:avLst/>
          </a:prstGeom>
        </p:spPr>
        <p:txBody>
          <a:bodyPr vert="horz" lIns="132721" tIns="66361" rIns="132721" bIns="66361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6" y="13636991"/>
            <a:ext cx="4302231" cy="720359"/>
          </a:xfrm>
          <a:prstGeom prst="rect">
            <a:avLst/>
          </a:prstGeom>
        </p:spPr>
        <p:txBody>
          <a:bodyPr vert="horz" lIns="132721" tIns="66361" rIns="132721" bIns="66361" rtlCol="0" anchor="b"/>
          <a:lstStyle>
            <a:lvl1pPr algn="l">
              <a:defRPr sz="17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703" y="13636991"/>
            <a:ext cx="4302231" cy="720359"/>
          </a:xfrm>
          <a:prstGeom prst="rect">
            <a:avLst/>
          </a:prstGeom>
        </p:spPr>
        <p:txBody>
          <a:bodyPr vert="horz" lIns="132721" tIns="66361" rIns="132721" bIns="66361" rtlCol="0" anchor="b"/>
          <a:lstStyle>
            <a:lvl1pPr algn="r">
              <a:defRPr sz="1700"/>
            </a:lvl1pPr>
          </a:lstStyle>
          <a:p>
            <a:fld id="{BFF380C3-7D2B-43B9-A2FF-0551F6D20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95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E9EBA-B88C-4731-B44A-419865607F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118615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/>
              <a:t>Presentation Title Goes Here</a:t>
            </a:r>
            <a:br>
              <a:rPr lang="en-US" altLang="zh-TW" dirty="0"/>
            </a:br>
            <a:r>
              <a:rPr lang="en-US" altLang="zh-TW" dirty="0"/>
              <a:t>Maximum 2 Lines (32-46pt)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9BD8EC-F37F-4F94-8712-797CC1161E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6647" y="3015629"/>
            <a:ext cx="9144000" cy="137010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+mj-lt"/>
                <a:ea typeface="+mj-ea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zh-TW" sz="3000" dirty="0"/>
              <a:t>Presentation Subtitle Goes Here</a:t>
            </a:r>
            <a:br>
              <a:rPr lang="en-US" altLang="zh-TW" sz="3000" dirty="0"/>
            </a:br>
            <a:r>
              <a:rPr lang="en-US" altLang="zh-TW" sz="3000" dirty="0"/>
              <a:t>Maximum 2 Lines (24-32pt)</a:t>
            </a:r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38A83012-CC3B-47DF-9FCA-A1115F39D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8612" y="5739683"/>
            <a:ext cx="5707316" cy="2183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sz="1800" dirty="0"/>
              <a:t>Presenter</a:t>
            </a:r>
            <a:r>
              <a:rPr lang="zh-TW" altLang="en-US" sz="1800" dirty="0"/>
              <a:t> </a:t>
            </a:r>
            <a:r>
              <a:rPr lang="en-US" altLang="zh-TW" sz="1800" dirty="0"/>
              <a:t>Name</a:t>
            </a:r>
            <a:r>
              <a:rPr lang="zh-TW" altLang="en-US" sz="1800" dirty="0"/>
              <a:t>｜</a:t>
            </a:r>
            <a:r>
              <a:rPr lang="en-US" altLang="zh-TW" sz="1800" dirty="0"/>
              <a:t>Department</a:t>
            </a:r>
            <a:r>
              <a:rPr lang="zh-TW" altLang="en-US" sz="1800" dirty="0"/>
              <a:t>｜</a:t>
            </a:r>
            <a:r>
              <a:rPr lang="en-US" altLang="zh-TW" sz="1800" dirty="0"/>
              <a:t>MM/DD/YYYY</a:t>
            </a:r>
          </a:p>
        </p:txBody>
      </p:sp>
      <p:sp>
        <p:nvSpPr>
          <p:cNvPr id="9" name="文字版面配置區 4">
            <a:extLst>
              <a:ext uri="{FF2B5EF4-FFF2-40B4-BE49-F238E27FC236}">
                <a16:creationId xmlns:a16="http://schemas.microsoft.com/office/drawing/2014/main" id="{C5F15596-5511-4524-8143-5414A6D0A4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4219" y="738191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Cover </a:t>
            </a:r>
            <a:r>
              <a:rPr lang="en-US" altLang="zh-TW" dirty="0" err="1"/>
              <a:t>Page_White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322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4BAA5B3-E7FE-463A-8360-E7E030EF6D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50071" y="1516072"/>
            <a:ext cx="5341929" cy="5341929"/>
          </a:xfrm>
          <a:custGeom>
            <a:avLst/>
            <a:gdLst>
              <a:gd name="connsiteX0" fmla="*/ 5341929 w 5341929"/>
              <a:gd name="connsiteY0" fmla="*/ 0 h 5341929"/>
              <a:gd name="connsiteX1" fmla="*/ 5341929 w 5341929"/>
              <a:gd name="connsiteY1" fmla="*/ 5341929 h 5341929"/>
              <a:gd name="connsiteX2" fmla="*/ 0 w 5341929"/>
              <a:gd name="connsiteY2" fmla="*/ 5341929 h 53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1929" h="5341929">
                <a:moveTo>
                  <a:pt x="5341929" y="0"/>
                </a:moveTo>
                <a:lnTo>
                  <a:pt x="5341929" y="5341929"/>
                </a:lnTo>
                <a:lnTo>
                  <a:pt x="0" y="5341929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81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2B0A4B-0820-4CC6-9B47-3D7CBA6545B5}"/>
              </a:ext>
            </a:extLst>
          </p:cNvPr>
          <p:cNvSpPr/>
          <p:nvPr userDrawn="1"/>
        </p:nvSpPr>
        <p:spPr>
          <a:xfrm>
            <a:off x="4361235" y="5515583"/>
            <a:ext cx="3469532" cy="1342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F4BAF9-D1D9-4938-B74C-E973B6444F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39188" y="3826621"/>
            <a:ext cx="3452812" cy="3031380"/>
          </a:xfrm>
          <a:custGeom>
            <a:avLst/>
            <a:gdLst>
              <a:gd name="connsiteX0" fmla="*/ 0 w 3452812"/>
              <a:gd name="connsiteY0" fmla="*/ 0 h 3031380"/>
              <a:gd name="connsiteX1" fmla="*/ 3452812 w 3452812"/>
              <a:gd name="connsiteY1" fmla="*/ 0 h 3031380"/>
              <a:gd name="connsiteX2" fmla="*/ 3452812 w 3452812"/>
              <a:gd name="connsiteY2" fmla="*/ 3031380 h 3031380"/>
              <a:gd name="connsiteX3" fmla="*/ 0 w 3452812"/>
              <a:gd name="connsiteY3" fmla="*/ 3031380 h 303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2812" h="3031380">
                <a:moveTo>
                  <a:pt x="0" y="0"/>
                </a:moveTo>
                <a:lnTo>
                  <a:pt x="3452812" y="0"/>
                </a:lnTo>
                <a:lnTo>
                  <a:pt x="3452812" y="3031380"/>
                </a:lnTo>
                <a:lnTo>
                  <a:pt x="0" y="303138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A3D41DE-66BD-4D1B-9FFB-73A8DAEE30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10188" y="795241"/>
            <a:ext cx="3429000" cy="3031380"/>
          </a:xfrm>
          <a:custGeom>
            <a:avLst/>
            <a:gdLst>
              <a:gd name="connsiteX0" fmla="*/ 0 w 3429000"/>
              <a:gd name="connsiteY0" fmla="*/ 0 h 3031380"/>
              <a:gd name="connsiteX1" fmla="*/ 3429000 w 3429000"/>
              <a:gd name="connsiteY1" fmla="*/ 0 h 3031380"/>
              <a:gd name="connsiteX2" fmla="*/ 3429000 w 3429000"/>
              <a:gd name="connsiteY2" fmla="*/ 3031380 h 3031380"/>
              <a:gd name="connsiteX3" fmla="*/ 0 w 3429000"/>
              <a:gd name="connsiteY3" fmla="*/ 3031380 h 303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031380">
                <a:moveTo>
                  <a:pt x="0" y="0"/>
                </a:moveTo>
                <a:lnTo>
                  <a:pt x="3429000" y="0"/>
                </a:lnTo>
                <a:lnTo>
                  <a:pt x="3429000" y="3031380"/>
                </a:lnTo>
                <a:lnTo>
                  <a:pt x="0" y="303138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27869F7-3A24-414A-B5D9-5D62F72578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795242"/>
            <a:ext cx="5310188" cy="6062759"/>
          </a:xfrm>
          <a:custGeom>
            <a:avLst/>
            <a:gdLst>
              <a:gd name="connsiteX0" fmla="*/ 0 w 5310188"/>
              <a:gd name="connsiteY0" fmla="*/ 0 h 6062759"/>
              <a:gd name="connsiteX1" fmla="*/ 5310188 w 5310188"/>
              <a:gd name="connsiteY1" fmla="*/ 0 h 6062759"/>
              <a:gd name="connsiteX2" fmla="*/ 5310188 w 5310188"/>
              <a:gd name="connsiteY2" fmla="*/ 6062759 h 6062759"/>
              <a:gd name="connsiteX3" fmla="*/ 0 w 5310188"/>
              <a:gd name="connsiteY3" fmla="*/ 6062759 h 606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0188" h="6062759">
                <a:moveTo>
                  <a:pt x="0" y="0"/>
                </a:moveTo>
                <a:lnTo>
                  <a:pt x="5310188" y="0"/>
                </a:lnTo>
                <a:lnTo>
                  <a:pt x="5310188" y="6062759"/>
                </a:lnTo>
                <a:lnTo>
                  <a:pt x="0" y="6062759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194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2000" decel="48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3" dur="3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2000" decel="48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3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  <p:bldP spid="8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8D17B65-CC08-45B2-BE4F-AD81B066A1FB}"/>
              </a:ext>
            </a:extLst>
          </p:cNvPr>
          <p:cNvSpPr/>
          <p:nvPr userDrawn="1"/>
        </p:nvSpPr>
        <p:spPr>
          <a:xfrm>
            <a:off x="4361235" y="5515583"/>
            <a:ext cx="3469532" cy="1342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0CE8CE-B7B6-4F4F-9F3E-3ECBECB14C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3718" y="3826621"/>
            <a:ext cx="5298282" cy="3031380"/>
          </a:xfrm>
          <a:custGeom>
            <a:avLst/>
            <a:gdLst>
              <a:gd name="connsiteX0" fmla="*/ 0 w 5298282"/>
              <a:gd name="connsiteY0" fmla="*/ 0 h 3031380"/>
              <a:gd name="connsiteX1" fmla="*/ 5298282 w 5298282"/>
              <a:gd name="connsiteY1" fmla="*/ 0 h 3031380"/>
              <a:gd name="connsiteX2" fmla="*/ 5298282 w 5298282"/>
              <a:gd name="connsiteY2" fmla="*/ 3031380 h 3031380"/>
              <a:gd name="connsiteX3" fmla="*/ 0 w 5298282"/>
              <a:gd name="connsiteY3" fmla="*/ 3031380 h 303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8282" h="3031380">
                <a:moveTo>
                  <a:pt x="0" y="0"/>
                </a:moveTo>
                <a:lnTo>
                  <a:pt x="5298282" y="0"/>
                </a:lnTo>
                <a:lnTo>
                  <a:pt x="5298282" y="3031380"/>
                </a:lnTo>
                <a:lnTo>
                  <a:pt x="0" y="303138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F17DBD9-4A89-41D3-84AD-572B3D8A7B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64718" y="795241"/>
            <a:ext cx="3429000" cy="3031380"/>
          </a:xfrm>
          <a:custGeom>
            <a:avLst/>
            <a:gdLst>
              <a:gd name="connsiteX0" fmla="*/ 0 w 3429000"/>
              <a:gd name="connsiteY0" fmla="*/ 0 h 3031380"/>
              <a:gd name="connsiteX1" fmla="*/ 3429000 w 3429000"/>
              <a:gd name="connsiteY1" fmla="*/ 0 h 3031380"/>
              <a:gd name="connsiteX2" fmla="*/ 3429000 w 3429000"/>
              <a:gd name="connsiteY2" fmla="*/ 3031380 h 3031380"/>
              <a:gd name="connsiteX3" fmla="*/ 0 w 3429000"/>
              <a:gd name="connsiteY3" fmla="*/ 3031380 h 303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031380">
                <a:moveTo>
                  <a:pt x="0" y="0"/>
                </a:moveTo>
                <a:lnTo>
                  <a:pt x="3429000" y="0"/>
                </a:lnTo>
                <a:lnTo>
                  <a:pt x="3429000" y="3031380"/>
                </a:lnTo>
                <a:lnTo>
                  <a:pt x="0" y="303138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C358A4-525A-45C5-BA1F-B9D2084A96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826621"/>
            <a:ext cx="3452812" cy="3031380"/>
          </a:xfrm>
          <a:custGeom>
            <a:avLst/>
            <a:gdLst>
              <a:gd name="connsiteX0" fmla="*/ 0 w 3452812"/>
              <a:gd name="connsiteY0" fmla="*/ 0 h 3031380"/>
              <a:gd name="connsiteX1" fmla="*/ 3452812 w 3452812"/>
              <a:gd name="connsiteY1" fmla="*/ 0 h 3031380"/>
              <a:gd name="connsiteX2" fmla="*/ 3452812 w 3452812"/>
              <a:gd name="connsiteY2" fmla="*/ 3031380 h 3031380"/>
              <a:gd name="connsiteX3" fmla="*/ 0 w 3452812"/>
              <a:gd name="connsiteY3" fmla="*/ 3031380 h 303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2812" h="3031380">
                <a:moveTo>
                  <a:pt x="0" y="0"/>
                </a:moveTo>
                <a:lnTo>
                  <a:pt x="3452812" y="0"/>
                </a:lnTo>
                <a:lnTo>
                  <a:pt x="3452812" y="3031380"/>
                </a:lnTo>
                <a:lnTo>
                  <a:pt x="0" y="303138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4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2000" decel="48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3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2000" decel="48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8" grpId="0" animBg="1"/>
      <p:bldP spid="8" grpId="1" animBg="1"/>
      <p:bldP spid="6" grpId="0" animBg="1"/>
      <p:bldP spid="6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AE99FE5-BCAC-4463-8EC7-5DD038D2E2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0445" y="2924050"/>
            <a:ext cx="1677035" cy="1677035"/>
          </a:xfrm>
          <a:custGeom>
            <a:avLst/>
            <a:gdLst>
              <a:gd name="connsiteX0" fmla="*/ 0 w 1677035"/>
              <a:gd name="connsiteY0" fmla="*/ 0 h 1677035"/>
              <a:gd name="connsiteX1" fmla="*/ 1677035 w 1677035"/>
              <a:gd name="connsiteY1" fmla="*/ 0 h 1677035"/>
              <a:gd name="connsiteX2" fmla="*/ 1677035 w 1677035"/>
              <a:gd name="connsiteY2" fmla="*/ 1677035 h 1677035"/>
              <a:gd name="connsiteX3" fmla="*/ 0 w 1677035"/>
              <a:gd name="connsiteY3" fmla="*/ 1677035 h 16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35" h="1677035">
                <a:moveTo>
                  <a:pt x="0" y="0"/>
                </a:moveTo>
                <a:lnTo>
                  <a:pt x="1677035" y="0"/>
                </a:lnTo>
                <a:lnTo>
                  <a:pt x="1677035" y="1677035"/>
                </a:lnTo>
                <a:lnTo>
                  <a:pt x="0" y="1677035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C502C59-D722-4799-B367-DB2F65326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85389" y="4885105"/>
            <a:ext cx="1677035" cy="1677035"/>
          </a:xfrm>
          <a:custGeom>
            <a:avLst/>
            <a:gdLst>
              <a:gd name="connsiteX0" fmla="*/ 0 w 1677035"/>
              <a:gd name="connsiteY0" fmla="*/ 0 h 1677035"/>
              <a:gd name="connsiteX1" fmla="*/ 1677035 w 1677035"/>
              <a:gd name="connsiteY1" fmla="*/ 0 h 1677035"/>
              <a:gd name="connsiteX2" fmla="*/ 1677035 w 1677035"/>
              <a:gd name="connsiteY2" fmla="*/ 1677035 h 1677035"/>
              <a:gd name="connsiteX3" fmla="*/ 0 w 1677035"/>
              <a:gd name="connsiteY3" fmla="*/ 1677035 h 16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35" h="1677035">
                <a:moveTo>
                  <a:pt x="0" y="0"/>
                </a:moveTo>
                <a:lnTo>
                  <a:pt x="1677035" y="0"/>
                </a:lnTo>
                <a:lnTo>
                  <a:pt x="1677035" y="1677035"/>
                </a:lnTo>
                <a:lnTo>
                  <a:pt x="0" y="1677035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91EE50-ADEC-4F52-80F1-45950C3F8C71}"/>
              </a:ext>
            </a:extLst>
          </p:cNvPr>
          <p:cNvCxnSpPr>
            <a:cxnSpLocks/>
          </p:cNvCxnSpPr>
          <p:nvPr userDrawn="1"/>
        </p:nvCxnSpPr>
        <p:spPr>
          <a:xfrm>
            <a:off x="502572" y="795241"/>
            <a:ext cx="2662903" cy="0"/>
          </a:xfrm>
          <a:prstGeom prst="line">
            <a:avLst/>
          </a:prstGeom>
          <a:ln>
            <a:solidFill>
              <a:schemeClr val="bg1">
                <a:lumMod val="9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3C7FA3-FC6D-4447-AC4C-25A7506B80EA}"/>
              </a:ext>
            </a:extLst>
          </p:cNvPr>
          <p:cNvSpPr txBox="1"/>
          <p:nvPr userDrawn="1"/>
        </p:nvSpPr>
        <p:spPr>
          <a:xfrm>
            <a:off x="416847" y="347764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Timeline Slide</a:t>
            </a:r>
          </a:p>
        </p:txBody>
      </p:sp>
    </p:spTree>
    <p:extLst>
      <p:ext uri="{BB962C8B-B14F-4D97-AF65-F5344CB8AC3E}">
        <p14:creationId xmlns:p14="http://schemas.microsoft.com/office/powerpoint/2010/main" val="3961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2000" decel="48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2000" decel="48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3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B8E737-7A28-4C87-95F1-D9FE200FB9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0128" y="473115"/>
            <a:ext cx="1677035" cy="1677035"/>
          </a:xfrm>
          <a:custGeom>
            <a:avLst/>
            <a:gdLst>
              <a:gd name="connsiteX0" fmla="*/ 0 w 1677035"/>
              <a:gd name="connsiteY0" fmla="*/ 0 h 1677035"/>
              <a:gd name="connsiteX1" fmla="*/ 1677035 w 1677035"/>
              <a:gd name="connsiteY1" fmla="*/ 0 h 1677035"/>
              <a:gd name="connsiteX2" fmla="*/ 1677035 w 1677035"/>
              <a:gd name="connsiteY2" fmla="*/ 1677035 h 1677035"/>
              <a:gd name="connsiteX3" fmla="*/ 0 w 1677035"/>
              <a:gd name="connsiteY3" fmla="*/ 1677035 h 16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35" h="1677035">
                <a:moveTo>
                  <a:pt x="0" y="0"/>
                </a:moveTo>
                <a:lnTo>
                  <a:pt x="1677035" y="0"/>
                </a:lnTo>
                <a:lnTo>
                  <a:pt x="1677035" y="1677035"/>
                </a:lnTo>
                <a:lnTo>
                  <a:pt x="0" y="1677035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937E74-691B-4949-B8EE-F9931FC41D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85950" y="2580673"/>
            <a:ext cx="1677035" cy="1677035"/>
          </a:xfrm>
          <a:custGeom>
            <a:avLst/>
            <a:gdLst>
              <a:gd name="connsiteX0" fmla="*/ 0 w 1677035"/>
              <a:gd name="connsiteY0" fmla="*/ 0 h 1677035"/>
              <a:gd name="connsiteX1" fmla="*/ 1677035 w 1677035"/>
              <a:gd name="connsiteY1" fmla="*/ 0 h 1677035"/>
              <a:gd name="connsiteX2" fmla="*/ 1677035 w 1677035"/>
              <a:gd name="connsiteY2" fmla="*/ 1677035 h 1677035"/>
              <a:gd name="connsiteX3" fmla="*/ 0 w 1677035"/>
              <a:gd name="connsiteY3" fmla="*/ 1677035 h 16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35" h="1677035">
                <a:moveTo>
                  <a:pt x="0" y="0"/>
                </a:moveTo>
                <a:lnTo>
                  <a:pt x="1677035" y="0"/>
                </a:lnTo>
                <a:lnTo>
                  <a:pt x="1677035" y="1677035"/>
                </a:lnTo>
                <a:lnTo>
                  <a:pt x="0" y="1677035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90AEA8-75D3-4687-B2AF-CFB227AB5B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640128" y="4694241"/>
            <a:ext cx="1677035" cy="1677035"/>
          </a:xfrm>
          <a:custGeom>
            <a:avLst/>
            <a:gdLst>
              <a:gd name="connsiteX0" fmla="*/ 0 w 1677035"/>
              <a:gd name="connsiteY0" fmla="*/ 0 h 1677035"/>
              <a:gd name="connsiteX1" fmla="*/ 1677035 w 1677035"/>
              <a:gd name="connsiteY1" fmla="*/ 0 h 1677035"/>
              <a:gd name="connsiteX2" fmla="*/ 1677035 w 1677035"/>
              <a:gd name="connsiteY2" fmla="*/ 1677035 h 1677035"/>
              <a:gd name="connsiteX3" fmla="*/ 0 w 1677035"/>
              <a:gd name="connsiteY3" fmla="*/ 1677035 h 16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35" h="1677035">
                <a:moveTo>
                  <a:pt x="0" y="0"/>
                </a:moveTo>
                <a:lnTo>
                  <a:pt x="1677035" y="0"/>
                </a:lnTo>
                <a:lnTo>
                  <a:pt x="1677035" y="1677035"/>
                </a:lnTo>
                <a:lnTo>
                  <a:pt x="0" y="1677035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40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2000" decel="48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2000" decel="48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3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2000" decel="48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F5EDD-5255-4F69-8CB9-C575D7E874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85950" y="503995"/>
            <a:ext cx="1677035" cy="1677035"/>
          </a:xfrm>
          <a:custGeom>
            <a:avLst/>
            <a:gdLst>
              <a:gd name="connsiteX0" fmla="*/ 0 w 1677035"/>
              <a:gd name="connsiteY0" fmla="*/ 0 h 1677035"/>
              <a:gd name="connsiteX1" fmla="*/ 1677035 w 1677035"/>
              <a:gd name="connsiteY1" fmla="*/ 0 h 1677035"/>
              <a:gd name="connsiteX2" fmla="*/ 1677035 w 1677035"/>
              <a:gd name="connsiteY2" fmla="*/ 1677035 h 1677035"/>
              <a:gd name="connsiteX3" fmla="*/ 0 w 1677035"/>
              <a:gd name="connsiteY3" fmla="*/ 1677035 h 16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35" h="1677035">
                <a:moveTo>
                  <a:pt x="0" y="0"/>
                </a:moveTo>
                <a:lnTo>
                  <a:pt x="1677035" y="0"/>
                </a:lnTo>
                <a:lnTo>
                  <a:pt x="1677035" y="1677035"/>
                </a:lnTo>
                <a:lnTo>
                  <a:pt x="0" y="1677035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866B06-981C-4246-8BF1-B87AC66ED1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40128" y="2616323"/>
            <a:ext cx="1677035" cy="1677035"/>
          </a:xfrm>
          <a:custGeom>
            <a:avLst/>
            <a:gdLst>
              <a:gd name="connsiteX0" fmla="*/ 0 w 1677035"/>
              <a:gd name="connsiteY0" fmla="*/ 0 h 1677035"/>
              <a:gd name="connsiteX1" fmla="*/ 1677035 w 1677035"/>
              <a:gd name="connsiteY1" fmla="*/ 0 h 1677035"/>
              <a:gd name="connsiteX2" fmla="*/ 1677035 w 1677035"/>
              <a:gd name="connsiteY2" fmla="*/ 1677035 h 1677035"/>
              <a:gd name="connsiteX3" fmla="*/ 0 w 1677035"/>
              <a:gd name="connsiteY3" fmla="*/ 1677035 h 16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35" h="1677035">
                <a:moveTo>
                  <a:pt x="0" y="0"/>
                </a:moveTo>
                <a:lnTo>
                  <a:pt x="1677035" y="0"/>
                </a:lnTo>
                <a:lnTo>
                  <a:pt x="1677035" y="1677035"/>
                </a:lnTo>
                <a:lnTo>
                  <a:pt x="0" y="1677035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BE14839-1874-4B86-8F3A-9E6A58698DA1}"/>
              </a:ext>
            </a:extLst>
          </p:cNvPr>
          <p:cNvSpPr/>
          <p:nvPr userDrawn="1"/>
        </p:nvSpPr>
        <p:spPr>
          <a:xfrm>
            <a:off x="5553075" y="6413500"/>
            <a:ext cx="1085850" cy="444500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A9CD6-0631-498A-BAFB-9428DD80A7C2}"/>
              </a:ext>
            </a:extLst>
          </p:cNvPr>
          <p:cNvSpPr txBox="1"/>
          <p:nvPr userDrawn="1"/>
        </p:nvSpPr>
        <p:spPr>
          <a:xfrm rot="10800000" flipV="1">
            <a:off x="5784485" y="6497250"/>
            <a:ext cx="623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Open Sans Extrabold" panose="020B0906030804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5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Open Sans Extrabold" panose="020B09060308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62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2000" decel="48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2000" decel="48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3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39FCF9A0-98EF-4489-BA9B-0B29CCF17CC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11262" y="3738625"/>
            <a:ext cx="1326429" cy="1334596"/>
          </a:xfrm>
          <a:custGeom>
            <a:avLst/>
            <a:gdLst>
              <a:gd name="connsiteX0" fmla="*/ 0 w 1326429"/>
              <a:gd name="connsiteY0" fmla="*/ 0 h 1334596"/>
              <a:gd name="connsiteX1" fmla="*/ 1326429 w 1326429"/>
              <a:gd name="connsiteY1" fmla="*/ 0 h 1334596"/>
              <a:gd name="connsiteX2" fmla="*/ 1326429 w 1326429"/>
              <a:gd name="connsiteY2" fmla="*/ 1334596 h 1334596"/>
              <a:gd name="connsiteX3" fmla="*/ 0 w 1326429"/>
              <a:gd name="connsiteY3" fmla="*/ 1334596 h 133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429" h="1334596">
                <a:moveTo>
                  <a:pt x="0" y="0"/>
                </a:moveTo>
                <a:lnTo>
                  <a:pt x="1326429" y="0"/>
                </a:lnTo>
                <a:lnTo>
                  <a:pt x="1326429" y="1334596"/>
                </a:lnTo>
                <a:lnTo>
                  <a:pt x="0" y="1334596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D372601-CE1A-4536-B466-57797AEE44B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915301" y="3745937"/>
            <a:ext cx="1213585" cy="1221057"/>
          </a:xfrm>
          <a:custGeom>
            <a:avLst/>
            <a:gdLst>
              <a:gd name="connsiteX0" fmla="*/ 0 w 1213585"/>
              <a:gd name="connsiteY0" fmla="*/ 0 h 1221057"/>
              <a:gd name="connsiteX1" fmla="*/ 1213585 w 1213585"/>
              <a:gd name="connsiteY1" fmla="*/ 0 h 1221057"/>
              <a:gd name="connsiteX2" fmla="*/ 1213585 w 1213585"/>
              <a:gd name="connsiteY2" fmla="*/ 1221057 h 1221057"/>
              <a:gd name="connsiteX3" fmla="*/ 0 w 1213585"/>
              <a:gd name="connsiteY3" fmla="*/ 1221057 h 1221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585" h="1221057">
                <a:moveTo>
                  <a:pt x="0" y="0"/>
                </a:moveTo>
                <a:lnTo>
                  <a:pt x="1213585" y="0"/>
                </a:lnTo>
                <a:lnTo>
                  <a:pt x="1213585" y="1221057"/>
                </a:lnTo>
                <a:lnTo>
                  <a:pt x="0" y="1221057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22D524C-439D-483B-A1D1-B4E0B569D4D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39710" y="3749039"/>
            <a:ext cx="1410650" cy="1419336"/>
          </a:xfrm>
          <a:custGeom>
            <a:avLst/>
            <a:gdLst>
              <a:gd name="connsiteX0" fmla="*/ 0 w 1410650"/>
              <a:gd name="connsiteY0" fmla="*/ 0 h 1419336"/>
              <a:gd name="connsiteX1" fmla="*/ 1410650 w 1410650"/>
              <a:gd name="connsiteY1" fmla="*/ 0 h 1419336"/>
              <a:gd name="connsiteX2" fmla="*/ 1410650 w 1410650"/>
              <a:gd name="connsiteY2" fmla="*/ 1419336 h 1419336"/>
              <a:gd name="connsiteX3" fmla="*/ 0 w 1410650"/>
              <a:gd name="connsiteY3" fmla="*/ 1419336 h 141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650" h="1419336">
                <a:moveTo>
                  <a:pt x="0" y="0"/>
                </a:moveTo>
                <a:lnTo>
                  <a:pt x="1410650" y="0"/>
                </a:lnTo>
                <a:lnTo>
                  <a:pt x="1410650" y="1419336"/>
                </a:lnTo>
                <a:lnTo>
                  <a:pt x="0" y="1419336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D439B02-0087-4532-990B-9ABFDB37F9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51716" y="2509093"/>
            <a:ext cx="1061332" cy="1067867"/>
          </a:xfrm>
          <a:custGeom>
            <a:avLst/>
            <a:gdLst>
              <a:gd name="connsiteX0" fmla="*/ 0 w 1061332"/>
              <a:gd name="connsiteY0" fmla="*/ 0 h 1067867"/>
              <a:gd name="connsiteX1" fmla="*/ 1061332 w 1061332"/>
              <a:gd name="connsiteY1" fmla="*/ 0 h 1067867"/>
              <a:gd name="connsiteX2" fmla="*/ 1061332 w 1061332"/>
              <a:gd name="connsiteY2" fmla="*/ 1067867 h 1067867"/>
              <a:gd name="connsiteX3" fmla="*/ 0 w 1061332"/>
              <a:gd name="connsiteY3" fmla="*/ 1067867 h 106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1332" h="1067867">
                <a:moveTo>
                  <a:pt x="0" y="0"/>
                </a:moveTo>
                <a:lnTo>
                  <a:pt x="1061332" y="0"/>
                </a:lnTo>
                <a:lnTo>
                  <a:pt x="1061332" y="1067867"/>
                </a:lnTo>
                <a:lnTo>
                  <a:pt x="0" y="1067867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817EE26-23CA-4EA1-A381-C5C08B8353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49439" y="1843303"/>
            <a:ext cx="1741113" cy="1751834"/>
          </a:xfrm>
          <a:custGeom>
            <a:avLst/>
            <a:gdLst>
              <a:gd name="connsiteX0" fmla="*/ 0 w 1741113"/>
              <a:gd name="connsiteY0" fmla="*/ 0 h 1751834"/>
              <a:gd name="connsiteX1" fmla="*/ 1741113 w 1741113"/>
              <a:gd name="connsiteY1" fmla="*/ 0 h 1751834"/>
              <a:gd name="connsiteX2" fmla="*/ 1741113 w 1741113"/>
              <a:gd name="connsiteY2" fmla="*/ 1751834 h 1751834"/>
              <a:gd name="connsiteX3" fmla="*/ 0 w 1741113"/>
              <a:gd name="connsiteY3" fmla="*/ 1751834 h 175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1113" h="1751834">
                <a:moveTo>
                  <a:pt x="0" y="0"/>
                </a:moveTo>
                <a:lnTo>
                  <a:pt x="1741113" y="0"/>
                </a:lnTo>
                <a:lnTo>
                  <a:pt x="1741113" y="1751834"/>
                </a:lnTo>
                <a:lnTo>
                  <a:pt x="0" y="1751834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76FED0C-CE1E-4A3C-A916-B2025394CF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39710" y="1919399"/>
            <a:ext cx="1647416" cy="1657560"/>
          </a:xfrm>
          <a:custGeom>
            <a:avLst/>
            <a:gdLst>
              <a:gd name="connsiteX0" fmla="*/ 0 w 1647416"/>
              <a:gd name="connsiteY0" fmla="*/ 0 h 1657560"/>
              <a:gd name="connsiteX1" fmla="*/ 1647416 w 1647416"/>
              <a:gd name="connsiteY1" fmla="*/ 0 h 1657560"/>
              <a:gd name="connsiteX2" fmla="*/ 1647416 w 1647416"/>
              <a:gd name="connsiteY2" fmla="*/ 1657560 h 1657560"/>
              <a:gd name="connsiteX3" fmla="*/ 0 w 1647416"/>
              <a:gd name="connsiteY3" fmla="*/ 1657560 h 165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416" h="1657560">
                <a:moveTo>
                  <a:pt x="0" y="0"/>
                </a:moveTo>
                <a:lnTo>
                  <a:pt x="1647416" y="0"/>
                </a:lnTo>
                <a:lnTo>
                  <a:pt x="1647416" y="1657560"/>
                </a:lnTo>
                <a:lnTo>
                  <a:pt x="0" y="165756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085AFA7-D33F-4056-B125-33153C3F1D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7492" y="3414232"/>
            <a:ext cx="1078105" cy="1084743"/>
          </a:xfrm>
          <a:custGeom>
            <a:avLst/>
            <a:gdLst>
              <a:gd name="connsiteX0" fmla="*/ 0 w 1078105"/>
              <a:gd name="connsiteY0" fmla="*/ 0 h 1084743"/>
              <a:gd name="connsiteX1" fmla="*/ 1078105 w 1078105"/>
              <a:gd name="connsiteY1" fmla="*/ 0 h 1084743"/>
              <a:gd name="connsiteX2" fmla="*/ 1078105 w 1078105"/>
              <a:gd name="connsiteY2" fmla="*/ 1084743 h 1084743"/>
              <a:gd name="connsiteX3" fmla="*/ 0 w 1078105"/>
              <a:gd name="connsiteY3" fmla="*/ 1084743 h 108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8105" h="1084743">
                <a:moveTo>
                  <a:pt x="0" y="0"/>
                </a:moveTo>
                <a:lnTo>
                  <a:pt x="1078105" y="0"/>
                </a:lnTo>
                <a:lnTo>
                  <a:pt x="1078105" y="1084743"/>
                </a:lnTo>
                <a:lnTo>
                  <a:pt x="0" y="1084743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85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2000" decel="48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3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2000" decel="48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2000" decel="48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4" dur="3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2000" decel="48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3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2000" decel="48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3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8" presetClass="entr" presetSubtype="3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52000" decel="48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9" dur="3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3" grpId="0" animBg="1"/>
      <p:bldP spid="33" grpId="1" animBg="1"/>
      <p:bldP spid="31" grpId="0" animBg="1"/>
      <p:bldP spid="31" grpId="1" animBg="1"/>
      <p:bldP spid="29" grpId="0" animBg="1"/>
      <p:bldP spid="29" grpId="1" animBg="1"/>
      <p:bldP spid="27" grpId="0" animBg="1"/>
      <p:bldP spid="27" grpId="1" animBg="1"/>
      <p:bldP spid="25" grpId="0" animBg="1"/>
      <p:bldP spid="25" grpId="1" animBg="1"/>
      <p:bldP spid="23" grpId="0" animBg="1"/>
      <p:bldP spid="23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6074493-D934-40DC-9654-2EF226FCBF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23607" y="2127799"/>
            <a:ext cx="2236320" cy="2518183"/>
          </a:xfrm>
          <a:custGeom>
            <a:avLst/>
            <a:gdLst>
              <a:gd name="connsiteX0" fmla="*/ 148111 w 2236320"/>
              <a:gd name="connsiteY0" fmla="*/ 0 h 2518183"/>
              <a:gd name="connsiteX1" fmla="*/ 2088209 w 2236320"/>
              <a:gd name="connsiteY1" fmla="*/ 0 h 2518183"/>
              <a:gd name="connsiteX2" fmla="*/ 2236320 w 2236320"/>
              <a:gd name="connsiteY2" fmla="*/ 148111 h 2518183"/>
              <a:gd name="connsiteX3" fmla="*/ 2236320 w 2236320"/>
              <a:gd name="connsiteY3" fmla="*/ 2518183 h 2518183"/>
              <a:gd name="connsiteX4" fmla="*/ 0 w 2236320"/>
              <a:gd name="connsiteY4" fmla="*/ 2518183 h 2518183"/>
              <a:gd name="connsiteX5" fmla="*/ 0 w 2236320"/>
              <a:gd name="connsiteY5" fmla="*/ 148111 h 2518183"/>
              <a:gd name="connsiteX6" fmla="*/ 148111 w 2236320"/>
              <a:gd name="connsiteY6" fmla="*/ 0 h 251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6320" h="2518183">
                <a:moveTo>
                  <a:pt x="148111" y="0"/>
                </a:moveTo>
                <a:lnTo>
                  <a:pt x="2088209" y="0"/>
                </a:lnTo>
                <a:cubicBezTo>
                  <a:pt x="2170008" y="0"/>
                  <a:pt x="2236320" y="66312"/>
                  <a:pt x="2236320" y="148111"/>
                </a:cubicBezTo>
                <a:lnTo>
                  <a:pt x="2236320" y="2518183"/>
                </a:lnTo>
                <a:lnTo>
                  <a:pt x="0" y="2518183"/>
                </a:lnTo>
                <a:lnTo>
                  <a:pt x="0" y="148111"/>
                </a:lnTo>
                <a:cubicBezTo>
                  <a:pt x="0" y="66312"/>
                  <a:pt x="66312" y="0"/>
                  <a:pt x="148111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7E2034C-5F55-44F4-B778-01CBE0682D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041" y="2127799"/>
            <a:ext cx="2236320" cy="2518183"/>
          </a:xfrm>
          <a:custGeom>
            <a:avLst/>
            <a:gdLst>
              <a:gd name="connsiteX0" fmla="*/ 148111 w 2236320"/>
              <a:gd name="connsiteY0" fmla="*/ 0 h 2518183"/>
              <a:gd name="connsiteX1" fmla="*/ 2088209 w 2236320"/>
              <a:gd name="connsiteY1" fmla="*/ 0 h 2518183"/>
              <a:gd name="connsiteX2" fmla="*/ 2236320 w 2236320"/>
              <a:gd name="connsiteY2" fmla="*/ 148111 h 2518183"/>
              <a:gd name="connsiteX3" fmla="*/ 2236320 w 2236320"/>
              <a:gd name="connsiteY3" fmla="*/ 2518183 h 2518183"/>
              <a:gd name="connsiteX4" fmla="*/ 0 w 2236320"/>
              <a:gd name="connsiteY4" fmla="*/ 2518183 h 2518183"/>
              <a:gd name="connsiteX5" fmla="*/ 0 w 2236320"/>
              <a:gd name="connsiteY5" fmla="*/ 148111 h 2518183"/>
              <a:gd name="connsiteX6" fmla="*/ 148111 w 2236320"/>
              <a:gd name="connsiteY6" fmla="*/ 0 h 251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6320" h="2518183">
                <a:moveTo>
                  <a:pt x="148111" y="0"/>
                </a:moveTo>
                <a:lnTo>
                  <a:pt x="2088209" y="0"/>
                </a:lnTo>
                <a:cubicBezTo>
                  <a:pt x="2170008" y="0"/>
                  <a:pt x="2236320" y="66312"/>
                  <a:pt x="2236320" y="148111"/>
                </a:cubicBezTo>
                <a:lnTo>
                  <a:pt x="2236320" y="2518183"/>
                </a:lnTo>
                <a:lnTo>
                  <a:pt x="0" y="2518183"/>
                </a:lnTo>
                <a:lnTo>
                  <a:pt x="0" y="148111"/>
                </a:lnTo>
                <a:cubicBezTo>
                  <a:pt x="0" y="66312"/>
                  <a:pt x="66312" y="0"/>
                  <a:pt x="148111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B38B128-DE5D-4677-B5A5-5438085C187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22475" y="2127799"/>
            <a:ext cx="2236320" cy="2518183"/>
          </a:xfrm>
          <a:custGeom>
            <a:avLst/>
            <a:gdLst>
              <a:gd name="connsiteX0" fmla="*/ 148111 w 2236320"/>
              <a:gd name="connsiteY0" fmla="*/ 0 h 2518183"/>
              <a:gd name="connsiteX1" fmla="*/ 2088209 w 2236320"/>
              <a:gd name="connsiteY1" fmla="*/ 0 h 2518183"/>
              <a:gd name="connsiteX2" fmla="*/ 2236320 w 2236320"/>
              <a:gd name="connsiteY2" fmla="*/ 148111 h 2518183"/>
              <a:gd name="connsiteX3" fmla="*/ 2236320 w 2236320"/>
              <a:gd name="connsiteY3" fmla="*/ 2518183 h 2518183"/>
              <a:gd name="connsiteX4" fmla="*/ 0 w 2236320"/>
              <a:gd name="connsiteY4" fmla="*/ 2518183 h 2518183"/>
              <a:gd name="connsiteX5" fmla="*/ 0 w 2236320"/>
              <a:gd name="connsiteY5" fmla="*/ 148111 h 2518183"/>
              <a:gd name="connsiteX6" fmla="*/ 148111 w 2236320"/>
              <a:gd name="connsiteY6" fmla="*/ 0 h 251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6320" h="2518183">
                <a:moveTo>
                  <a:pt x="148111" y="0"/>
                </a:moveTo>
                <a:lnTo>
                  <a:pt x="2088209" y="0"/>
                </a:lnTo>
                <a:cubicBezTo>
                  <a:pt x="2170008" y="0"/>
                  <a:pt x="2236320" y="66312"/>
                  <a:pt x="2236320" y="148111"/>
                </a:cubicBezTo>
                <a:lnTo>
                  <a:pt x="2236320" y="2518183"/>
                </a:lnTo>
                <a:lnTo>
                  <a:pt x="0" y="2518183"/>
                </a:lnTo>
                <a:lnTo>
                  <a:pt x="0" y="148111"/>
                </a:lnTo>
                <a:cubicBezTo>
                  <a:pt x="0" y="66312"/>
                  <a:pt x="66312" y="0"/>
                  <a:pt x="148111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34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2000" decel="48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2000" decel="48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3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2000" decel="48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68476A-AF33-4A20-930E-C2460564D8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8858" y="2127799"/>
            <a:ext cx="2236320" cy="2518183"/>
          </a:xfrm>
          <a:custGeom>
            <a:avLst/>
            <a:gdLst>
              <a:gd name="connsiteX0" fmla="*/ 148111 w 2236320"/>
              <a:gd name="connsiteY0" fmla="*/ 0 h 2518183"/>
              <a:gd name="connsiteX1" fmla="*/ 2088209 w 2236320"/>
              <a:gd name="connsiteY1" fmla="*/ 0 h 2518183"/>
              <a:gd name="connsiteX2" fmla="*/ 2236320 w 2236320"/>
              <a:gd name="connsiteY2" fmla="*/ 148111 h 2518183"/>
              <a:gd name="connsiteX3" fmla="*/ 2236320 w 2236320"/>
              <a:gd name="connsiteY3" fmla="*/ 2518183 h 2518183"/>
              <a:gd name="connsiteX4" fmla="*/ 0 w 2236320"/>
              <a:gd name="connsiteY4" fmla="*/ 2518183 h 2518183"/>
              <a:gd name="connsiteX5" fmla="*/ 0 w 2236320"/>
              <a:gd name="connsiteY5" fmla="*/ 148111 h 2518183"/>
              <a:gd name="connsiteX6" fmla="*/ 148111 w 2236320"/>
              <a:gd name="connsiteY6" fmla="*/ 0 h 251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6320" h="2518183">
                <a:moveTo>
                  <a:pt x="148111" y="0"/>
                </a:moveTo>
                <a:lnTo>
                  <a:pt x="2088209" y="0"/>
                </a:lnTo>
                <a:cubicBezTo>
                  <a:pt x="2170008" y="0"/>
                  <a:pt x="2236320" y="66312"/>
                  <a:pt x="2236320" y="148111"/>
                </a:cubicBezTo>
                <a:lnTo>
                  <a:pt x="2236320" y="2518183"/>
                </a:lnTo>
                <a:lnTo>
                  <a:pt x="0" y="2518183"/>
                </a:lnTo>
                <a:lnTo>
                  <a:pt x="0" y="148111"/>
                </a:lnTo>
                <a:cubicBezTo>
                  <a:pt x="0" y="66312"/>
                  <a:pt x="66312" y="0"/>
                  <a:pt x="148111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9F0BF9-BE8E-497A-A61B-6F2CCF19A1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28292" y="2127799"/>
            <a:ext cx="2236320" cy="2518183"/>
          </a:xfrm>
          <a:custGeom>
            <a:avLst/>
            <a:gdLst>
              <a:gd name="connsiteX0" fmla="*/ 148111 w 2236320"/>
              <a:gd name="connsiteY0" fmla="*/ 0 h 2518183"/>
              <a:gd name="connsiteX1" fmla="*/ 2088209 w 2236320"/>
              <a:gd name="connsiteY1" fmla="*/ 0 h 2518183"/>
              <a:gd name="connsiteX2" fmla="*/ 2236320 w 2236320"/>
              <a:gd name="connsiteY2" fmla="*/ 148111 h 2518183"/>
              <a:gd name="connsiteX3" fmla="*/ 2236320 w 2236320"/>
              <a:gd name="connsiteY3" fmla="*/ 2518183 h 2518183"/>
              <a:gd name="connsiteX4" fmla="*/ 0 w 2236320"/>
              <a:gd name="connsiteY4" fmla="*/ 2518183 h 2518183"/>
              <a:gd name="connsiteX5" fmla="*/ 0 w 2236320"/>
              <a:gd name="connsiteY5" fmla="*/ 148111 h 2518183"/>
              <a:gd name="connsiteX6" fmla="*/ 148111 w 2236320"/>
              <a:gd name="connsiteY6" fmla="*/ 0 h 251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6320" h="2518183">
                <a:moveTo>
                  <a:pt x="148111" y="0"/>
                </a:moveTo>
                <a:lnTo>
                  <a:pt x="2088209" y="0"/>
                </a:lnTo>
                <a:cubicBezTo>
                  <a:pt x="2170008" y="0"/>
                  <a:pt x="2236320" y="66312"/>
                  <a:pt x="2236320" y="148111"/>
                </a:cubicBezTo>
                <a:lnTo>
                  <a:pt x="2236320" y="2518183"/>
                </a:lnTo>
                <a:lnTo>
                  <a:pt x="0" y="2518183"/>
                </a:lnTo>
                <a:lnTo>
                  <a:pt x="0" y="148111"/>
                </a:lnTo>
                <a:cubicBezTo>
                  <a:pt x="0" y="66312"/>
                  <a:pt x="66312" y="0"/>
                  <a:pt x="148111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437F27-8B58-41D6-8CE1-00A7ABCE4EB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726" y="2127799"/>
            <a:ext cx="2236320" cy="2518183"/>
          </a:xfrm>
          <a:custGeom>
            <a:avLst/>
            <a:gdLst>
              <a:gd name="connsiteX0" fmla="*/ 148111 w 2236320"/>
              <a:gd name="connsiteY0" fmla="*/ 0 h 2518183"/>
              <a:gd name="connsiteX1" fmla="*/ 2088209 w 2236320"/>
              <a:gd name="connsiteY1" fmla="*/ 0 h 2518183"/>
              <a:gd name="connsiteX2" fmla="*/ 2236320 w 2236320"/>
              <a:gd name="connsiteY2" fmla="*/ 148111 h 2518183"/>
              <a:gd name="connsiteX3" fmla="*/ 2236320 w 2236320"/>
              <a:gd name="connsiteY3" fmla="*/ 2518183 h 2518183"/>
              <a:gd name="connsiteX4" fmla="*/ 0 w 2236320"/>
              <a:gd name="connsiteY4" fmla="*/ 2518183 h 2518183"/>
              <a:gd name="connsiteX5" fmla="*/ 0 w 2236320"/>
              <a:gd name="connsiteY5" fmla="*/ 148111 h 2518183"/>
              <a:gd name="connsiteX6" fmla="*/ 148111 w 2236320"/>
              <a:gd name="connsiteY6" fmla="*/ 0 h 251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6320" h="2518183">
                <a:moveTo>
                  <a:pt x="148111" y="0"/>
                </a:moveTo>
                <a:lnTo>
                  <a:pt x="2088209" y="0"/>
                </a:lnTo>
                <a:cubicBezTo>
                  <a:pt x="2170008" y="0"/>
                  <a:pt x="2236320" y="66312"/>
                  <a:pt x="2236320" y="148111"/>
                </a:cubicBezTo>
                <a:lnTo>
                  <a:pt x="2236320" y="2518183"/>
                </a:lnTo>
                <a:lnTo>
                  <a:pt x="0" y="2518183"/>
                </a:lnTo>
                <a:lnTo>
                  <a:pt x="0" y="148111"/>
                </a:lnTo>
                <a:cubicBezTo>
                  <a:pt x="0" y="66312"/>
                  <a:pt x="66312" y="0"/>
                  <a:pt x="148111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4AA2D7-F52E-4F56-8BE1-FAF9AB8B61C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26823" y="2127799"/>
            <a:ext cx="2236320" cy="2518183"/>
          </a:xfrm>
          <a:custGeom>
            <a:avLst/>
            <a:gdLst>
              <a:gd name="connsiteX0" fmla="*/ 148111 w 2236320"/>
              <a:gd name="connsiteY0" fmla="*/ 0 h 2518183"/>
              <a:gd name="connsiteX1" fmla="*/ 2088209 w 2236320"/>
              <a:gd name="connsiteY1" fmla="*/ 0 h 2518183"/>
              <a:gd name="connsiteX2" fmla="*/ 2236320 w 2236320"/>
              <a:gd name="connsiteY2" fmla="*/ 148111 h 2518183"/>
              <a:gd name="connsiteX3" fmla="*/ 2236320 w 2236320"/>
              <a:gd name="connsiteY3" fmla="*/ 2518183 h 2518183"/>
              <a:gd name="connsiteX4" fmla="*/ 0 w 2236320"/>
              <a:gd name="connsiteY4" fmla="*/ 2518183 h 2518183"/>
              <a:gd name="connsiteX5" fmla="*/ 0 w 2236320"/>
              <a:gd name="connsiteY5" fmla="*/ 148111 h 2518183"/>
              <a:gd name="connsiteX6" fmla="*/ 148111 w 2236320"/>
              <a:gd name="connsiteY6" fmla="*/ 0 h 251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6320" h="2518183">
                <a:moveTo>
                  <a:pt x="148111" y="0"/>
                </a:moveTo>
                <a:lnTo>
                  <a:pt x="2088209" y="0"/>
                </a:lnTo>
                <a:cubicBezTo>
                  <a:pt x="2170008" y="0"/>
                  <a:pt x="2236320" y="66312"/>
                  <a:pt x="2236320" y="148111"/>
                </a:cubicBezTo>
                <a:lnTo>
                  <a:pt x="2236320" y="2518183"/>
                </a:lnTo>
                <a:lnTo>
                  <a:pt x="0" y="2518183"/>
                </a:lnTo>
                <a:lnTo>
                  <a:pt x="0" y="148111"/>
                </a:lnTo>
                <a:cubicBezTo>
                  <a:pt x="0" y="66312"/>
                  <a:pt x="66312" y="0"/>
                  <a:pt x="148111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4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2000" decel="48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2000" decel="48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3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2000" decel="48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2000" decel="48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3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853BF9-0843-4DDF-9E7E-0683BB042A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33205" y="2127799"/>
            <a:ext cx="2236320" cy="2518183"/>
          </a:xfrm>
          <a:custGeom>
            <a:avLst/>
            <a:gdLst>
              <a:gd name="connsiteX0" fmla="*/ 148111 w 2236320"/>
              <a:gd name="connsiteY0" fmla="*/ 0 h 2518183"/>
              <a:gd name="connsiteX1" fmla="*/ 2088209 w 2236320"/>
              <a:gd name="connsiteY1" fmla="*/ 0 h 2518183"/>
              <a:gd name="connsiteX2" fmla="*/ 2236320 w 2236320"/>
              <a:gd name="connsiteY2" fmla="*/ 148111 h 2518183"/>
              <a:gd name="connsiteX3" fmla="*/ 2236320 w 2236320"/>
              <a:gd name="connsiteY3" fmla="*/ 2518183 h 2518183"/>
              <a:gd name="connsiteX4" fmla="*/ 0 w 2236320"/>
              <a:gd name="connsiteY4" fmla="*/ 2518183 h 2518183"/>
              <a:gd name="connsiteX5" fmla="*/ 0 w 2236320"/>
              <a:gd name="connsiteY5" fmla="*/ 148111 h 2518183"/>
              <a:gd name="connsiteX6" fmla="*/ 148111 w 2236320"/>
              <a:gd name="connsiteY6" fmla="*/ 0 h 251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6320" h="2518183">
                <a:moveTo>
                  <a:pt x="148111" y="0"/>
                </a:moveTo>
                <a:lnTo>
                  <a:pt x="2088209" y="0"/>
                </a:lnTo>
                <a:cubicBezTo>
                  <a:pt x="2170008" y="0"/>
                  <a:pt x="2236320" y="66312"/>
                  <a:pt x="2236320" y="148111"/>
                </a:cubicBezTo>
                <a:lnTo>
                  <a:pt x="2236320" y="2518183"/>
                </a:lnTo>
                <a:lnTo>
                  <a:pt x="0" y="2518183"/>
                </a:lnTo>
                <a:lnTo>
                  <a:pt x="0" y="148111"/>
                </a:lnTo>
                <a:cubicBezTo>
                  <a:pt x="0" y="66312"/>
                  <a:pt x="66312" y="0"/>
                  <a:pt x="148111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8252BEF-01AD-4CB2-A33A-2B504F86E5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32639" y="2127799"/>
            <a:ext cx="2236320" cy="2518183"/>
          </a:xfrm>
          <a:custGeom>
            <a:avLst/>
            <a:gdLst>
              <a:gd name="connsiteX0" fmla="*/ 148111 w 2236320"/>
              <a:gd name="connsiteY0" fmla="*/ 0 h 2518183"/>
              <a:gd name="connsiteX1" fmla="*/ 2088209 w 2236320"/>
              <a:gd name="connsiteY1" fmla="*/ 0 h 2518183"/>
              <a:gd name="connsiteX2" fmla="*/ 2236320 w 2236320"/>
              <a:gd name="connsiteY2" fmla="*/ 148111 h 2518183"/>
              <a:gd name="connsiteX3" fmla="*/ 2236320 w 2236320"/>
              <a:gd name="connsiteY3" fmla="*/ 2518183 h 2518183"/>
              <a:gd name="connsiteX4" fmla="*/ 0 w 2236320"/>
              <a:gd name="connsiteY4" fmla="*/ 2518183 h 2518183"/>
              <a:gd name="connsiteX5" fmla="*/ 0 w 2236320"/>
              <a:gd name="connsiteY5" fmla="*/ 148111 h 2518183"/>
              <a:gd name="connsiteX6" fmla="*/ 148111 w 2236320"/>
              <a:gd name="connsiteY6" fmla="*/ 0 h 251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6320" h="2518183">
                <a:moveTo>
                  <a:pt x="148111" y="0"/>
                </a:moveTo>
                <a:lnTo>
                  <a:pt x="2088209" y="0"/>
                </a:lnTo>
                <a:cubicBezTo>
                  <a:pt x="2170008" y="0"/>
                  <a:pt x="2236320" y="66312"/>
                  <a:pt x="2236320" y="148111"/>
                </a:cubicBezTo>
                <a:lnTo>
                  <a:pt x="2236320" y="2518183"/>
                </a:lnTo>
                <a:lnTo>
                  <a:pt x="0" y="2518183"/>
                </a:lnTo>
                <a:lnTo>
                  <a:pt x="0" y="148111"/>
                </a:lnTo>
                <a:cubicBezTo>
                  <a:pt x="0" y="66312"/>
                  <a:pt x="66312" y="0"/>
                  <a:pt x="148111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907C00-23B5-4912-B1AD-C3A5327F0C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32073" y="2127799"/>
            <a:ext cx="2236320" cy="2518183"/>
          </a:xfrm>
          <a:custGeom>
            <a:avLst/>
            <a:gdLst>
              <a:gd name="connsiteX0" fmla="*/ 148111 w 2236320"/>
              <a:gd name="connsiteY0" fmla="*/ 0 h 2518183"/>
              <a:gd name="connsiteX1" fmla="*/ 2088209 w 2236320"/>
              <a:gd name="connsiteY1" fmla="*/ 0 h 2518183"/>
              <a:gd name="connsiteX2" fmla="*/ 2236320 w 2236320"/>
              <a:gd name="connsiteY2" fmla="*/ 148111 h 2518183"/>
              <a:gd name="connsiteX3" fmla="*/ 2236320 w 2236320"/>
              <a:gd name="connsiteY3" fmla="*/ 2518183 h 2518183"/>
              <a:gd name="connsiteX4" fmla="*/ 0 w 2236320"/>
              <a:gd name="connsiteY4" fmla="*/ 2518183 h 2518183"/>
              <a:gd name="connsiteX5" fmla="*/ 0 w 2236320"/>
              <a:gd name="connsiteY5" fmla="*/ 148111 h 2518183"/>
              <a:gd name="connsiteX6" fmla="*/ 148111 w 2236320"/>
              <a:gd name="connsiteY6" fmla="*/ 0 h 251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6320" h="2518183">
                <a:moveTo>
                  <a:pt x="148111" y="0"/>
                </a:moveTo>
                <a:lnTo>
                  <a:pt x="2088209" y="0"/>
                </a:lnTo>
                <a:cubicBezTo>
                  <a:pt x="2170008" y="0"/>
                  <a:pt x="2236320" y="66312"/>
                  <a:pt x="2236320" y="148111"/>
                </a:cubicBezTo>
                <a:lnTo>
                  <a:pt x="2236320" y="2518183"/>
                </a:lnTo>
                <a:lnTo>
                  <a:pt x="0" y="2518183"/>
                </a:lnTo>
                <a:lnTo>
                  <a:pt x="0" y="148111"/>
                </a:lnTo>
                <a:cubicBezTo>
                  <a:pt x="0" y="66312"/>
                  <a:pt x="66312" y="0"/>
                  <a:pt x="148111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11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2000" decel="48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2000" decel="48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3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2000" decel="48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3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_Image"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32A9990-6214-495A-B5B6-C1801359D1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79379" cy="6850900"/>
          </a:xfrm>
          <a:prstGeom prst="rect">
            <a:avLst/>
          </a:prstGeom>
        </p:spPr>
      </p:pic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CE458713-38E5-4D94-9527-7C2BC1D5D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8912" y="5705762"/>
            <a:ext cx="2010917" cy="31965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MM/DD/YYYY</a:t>
            </a:r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135E4C83-C41A-49B9-9C41-417375F79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897" y="5333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Presenter Name</a:t>
            </a:r>
            <a:r>
              <a:rPr lang="zh-TW" altLang="en-US" dirty="0"/>
              <a:t>｜</a:t>
            </a:r>
            <a:r>
              <a:rPr lang="en-US" altLang="zh-TW" dirty="0"/>
              <a:t>Department </a:t>
            </a:r>
            <a:endParaRPr 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C41E9EBA-B88C-4731-B44A-419865607F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137872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/>
              <a:t>Presentation Title Goes Here</a:t>
            </a:r>
            <a:br>
              <a:rPr lang="en-US" altLang="zh-TW" dirty="0"/>
            </a:br>
            <a:r>
              <a:rPr lang="en-US" altLang="zh-TW" dirty="0"/>
              <a:t>Maximum 2 Lines (32-46pt)</a:t>
            </a:r>
            <a:endParaRPr lang="en-US" dirty="0"/>
          </a:p>
        </p:txBody>
      </p:sp>
      <p:sp>
        <p:nvSpPr>
          <p:cNvPr id="11" name="文字版面配置區 4">
            <a:extLst>
              <a:ext uri="{FF2B5EF4-FFF2-40B4-BE49-F238E27FC236}">
                <a16:creationId xmlns:a16="http://schemas.microsoft.com/office/drawing/2014/main" id="{35B9A589-C73E-46B0-B30E-8BBC42A4E0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4219" y="738191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Cover </a:t>
            </a:r>
            <a:r>
              <a:rPr lang="en-US" altLang="zh-TW" dirty="0" err="1"/>
              <a:t>Page_Image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7869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0EA979-28AB-4EBA-8E82-6553A912183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162302"/>
            <a:ext cx="12192000" cy="3695699"/>
          </a:xfrm>
          <a:custGeom>
            <a:avLst/>
            <a:gdLst>
              <a:gd name="connsiteX0" fmla="*/ 0 w 12192000"/>
              <a:gd name="connsiteY0" fmla="*/ 0 h 3695699"/>
              <a:gd name="connsiteX1" fmla="*/ 12192000 w 12192000"/>
              <a:gd name="connsiteY1" fmla="*/ 0 h 3695699"/>
              <a:gd name="connsiteX2" fmla="*/ 12192000 w 12192000"/>
              <a:gd name="connsiteY2" fmla="*/ 3695699 h 3695699"/>
              <a:gd name="connsiteX3" fmla="*/ 0 w 12192000"/>
              <a:gd name="connsiteY3" fmla="*/ 3695699 h 369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95699">
                <a:moveTo>
                  <a:pt x="0" y="0"/>
                </a:moveTo>
                <a:lnTo>
                  <a:pt x="12192000" y="0"/>
                </a:lnTo>
                <a:lnTo>
                  <a:pt x="12192000" y="3695699"/>
                </a:lnTo>
                <a:lnTo>
                  <a:pt x="0" y="3695699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2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E3CDC4-8714-445E-A3C2-009FE6A4C0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1060314"/>
            <a:ext cx="4833135" cy="5797687"/>
          </a:xfrm>
          <a:custGeom>
            <a:avLst/>
            <a:gdLst>
              <a:gd name="connsiteX0" fmla="*/ 0 w 4833135"/>
              <a:gd name="connsiteY0" fmla="*/ 0 h 5797687"/>
              <a:gd name="connsiteX1" fmla="*/ 3502283 w 4833135"/>
              <a:gd name="connsiteY1" fmla="*/ 0 h 5797687"/>
              <a:gd name="connsiteX2" fmla="*/ 4833135 w 4833135"/>
              <a:gd name="connsiteY2" fmla="*/ 1330852 h 5797687"/>
              <a:gd name="connsiteX3" fmla="*/ 4833135 w 4833135"/>
              <a:gd name="connsiteY3" fmla="*/ 5797687 h 5797687"/>
              <a:gd name="connsiteX4" fmla="*/ 0 w 4833135"/>
              <a:gd name="connsiteY4" fmla="*/ 5797687 h 579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3135" h="5797687">
                <a:moveTo>
                  <a:pt x="0" y="0"/>
                </a:moveTo>
                <a:lnTo>
                  <a:pt x="3502283" y="0"/>
                </a:lnTo>
                <a:cubicBezTo>
                  <a:pt x="4237292" y="0"/>
                  <a:pt x="4833135" y="595843"/>
                  <a:pt x="4833135" y="1330852"/>
                </a:cubicBezTo>
                <a:lnTo>
                  <a:pt x="4833135" y="5797687"/>
                </a:lnTo>
                <a:lnTo>
                  <a:pt x="0" y="5797687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59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5912E9-CDDC-41B0-BBBE-F95FE8F531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4833135" cy="6858000"/>
          </a:xfrm>
          <a:prstGeom prst="rect">
            <a:avLst/>
          </a:pr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17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94DC41-318B-4D52-AD07-1D01083597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1"/>
            <a:ext cx="4833135" cy="5797687"/>
          </a:xfrm>
          <a:custGeom>
            <a:avLst/>
            <a:gdLst>
              <a:gd name="connsiteX0" fmla="*/ 0 w 4833135"/>
              <a:gd name="connsiteY0" fmla="*/ 0 h 5797687"/>
              <a:gd name="connsiteX1" fmla="*/ 4833135 w 4833135"/>
              <a:gd name="connsiteY1" fmla="*/ 0 h 5797687"/>
              <a:gd name="connsiteX2" fmla="*/ 4833135 w 4833135"/>
              <a:gd name="connsiteY2" fmla="*/ 4466835 h 5797687"/>
              <a:gd name="connsiteX3" fmla="*/ 3502283 w 4833135"/>
              <a:gd name="connsiteY3" fmla="*/ 5797687 h 5797687"/>
              <a:gd name="connsiteX4" fmla="*/ 0 w 4833135"/>
              <a:gd name="connsiteY4" fmla="*/ 5797687 h 579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3135" h="5797687">
                <a:moveTo>
                  <a:pt x="0" y="0"/>
                </a:moveTo>
                <a:lnTo>
                  <a:pt x="4833135" y="0"/>
                </a:lnTo>
                <a:lnTo>
                  <a:pt x="4833135" y="4466835"/>
                </a:lnTo>
                <a:cubicBezTo>
                  <a:pt x="4833135" y="5201844"/>
                  <a:pt x="4237292" y="5797687"/>
                  <a:pt x="3502283" y="5797687"/>
                </a:cubicBezTo>
                <a:lnTo>
                  <a:pt x="0" y="5797687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4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630938-1ACA-4658-B1CB-F5B934FE7C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94170" y="3428999"/>
            <a:ext cx="4397831" cy="3429001"/>
          </a:xfrm>
          <a:custGeom>
            <a:avLst/>
            <a:gdLst>
              <a:gd name="connsiteX0" fmla="*/ 0 w 4397831"/>
              <a:gd name="connsiteY0" fmla="*/ 0 h 3429001"/>
              <a:gd name="connsiteX1" fmla="*/ 4397831 w 4397831"/>
              <a:gd name="connsiteY1" fmla="*/ 0 h 3429001"/>
              <a:gd name="connsiteX2" fmla="*/ 4397831 w 4397831"/>
              <a:gd name="connsiteY2" fmla="*/ 3429001 h 3429001"/>
              <a:gd name="connsiteX3" fmla="*/ 0 w 439783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31" h="3429001">
                <a:moveTo>
                  <a:pt x="0" y="0"/>
                </a:moveTo>
                <a:lnTo>
                  <a:pt x="4397831" y="0"/>
                </a:lnTo>
                <a:lnTo>
                  <a:pt x="4397831" y="3429001"/>
                </a:lnTo>
                <a:lnTo>
                  <a:pt x="0" y="3429001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F7002E-85A6-4C33-A810-FC01AEB44B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94170" y="1"/>
            <a:ext cx="4397831" cy="3429001"/>
          </a:xfrm>
          <a:custGeom>
            <a:avLst/>
            <a:gdLst>
              <a:gd name="connsiteX0" fmla="*/ 0 w 4397831"/>
              <a:gd name="connsiteY0" fmla="*/ 0 h 3429001"/>
              <a:gd name="connsiteX1" fmla="*/ 4397831 w 4397831"/>
              <a:gd name="connsiteY1" fmla="*/ 0 h 3429001"/>
              <a:gd name="connsiteX2" fmla="*/ 4397831 w 4397831"/>
              <a:gd name="connsiteY2" fmla="*/ 3429001 h 3429001"/>
              <a:gd name="connsiteX3" fmla="*/ 0 w 439783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31" h="3429001">
                <a:moveTo>
                  <a:pt x="0" y="0"/>
                </a:moveTo>
                <a:lnTo>
                  <a:pt x="4397831" y="0"/>
                </a:lnTo>
                <a:lnTo>
                  <a:pt x="4397831" y="3429001"/>
                </a:lnTo>
                <a:lnTo>
                  <a:pt x="0" y="3429001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4B44CAB8-9DEC-4DEF-99E0-D78F53E4F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118621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altLang="zh-TW" dirty="0"/>
              <a:t>Break Page Title Goes Here</a:t>
            </a:r>
            <a:br>
              <a:rPr lang="en-US" altLang="zh-TW" dirty="0"/>
            </a:br>
            <a:r>
              <a:rPr lang="en-US" altLang="zh-TW" dirty="0"/>
              <a:t>Maximum 2 Lines (32-46pt)</a:t>
            </a:r>
            <a:endParaRPr lang="en-US" dirty="0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814F8012-3519-4A75-B26B-57773CA554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6647" y="3015632"/>
            <a:ext cx="9144000" cy="1353169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TW" dirty="0"/>
              <a:t>Break Page Subtitle Goes Here</a:t>
            </a:r>
            <a:br>
              <a:rPr lang="en-US" altLang="zh-TW" dirty="0"/>
            </a:br>
            <a:r>
              <a:rPr lang="en-US" altLang="zh-TW" dirty="0"/>
              <a:t>Maximum 2 Lines (24-32pt)</a:t>
            </a:r>
          </a:p>
        </p:txBody>
      </p:sp>
    </p:spTree>
    <p:extLst>
      <p:ext uri="{BB962C8B-B14F-4D97-AF65-F5344CB8AC3E}">
        <p14:creationId xmlns:p14="http://schemas.microsoft.com/office/powerpoint/2010/main" val="196405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40" y="6225871"/>
            <a:ext cx="1368000" cy="620345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F22CCF-5B81-47DC-861A-B0A56BD7A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170462"/>
            <a:ext cx="11379200" cy="4953777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TW" dirty="0"/>
              <a:t>Content goes here (20pt)</a:t>
            </a:r>
            <a:endParaRPr 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EB72046-7EFA-4D5B-9003-30F89B1D91A8}"/>
              </a:ext>
            </a:extLst>
          </p:cNvPr>
          <p:cNvSpPr txBox="1"/>
          <p:nvPr userDrawn="1"/>
        </p:nvSpPr>
        <p:spPr>
          <a:xfrm>
            <a:off x="116026" y="64784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23BD820-02AB-4111-88E2-98F36ECA9073}" type="slidenum">
              <a:rPr lang="en-US" sz="1400" smtClean="0"/>
              <a:t>‹#›</a:t>
            </a:fld>
            <a:endParaRPr lang="en-US" sz="140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8C46C83-D634-4B86-88D9-5C8B6A41BF9F}"/>
              </a:ext>
            </a:extLst>
          </p:cNvPr>
          <p:cNvSpPr txBox="1"/>
          <p:nvPr userDrawn="1"/>
        </p:nvSpPr>
        <p:spPr>
          <a:xfrm>
            <a:off x="482266" y="6528265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/>
              <a:t>Delta Confidential</a:t>
            </a: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6679C81-FA7B-49D6-82F0-C4527FE45A1A}"/>
              </a:ext>
            </a:extLst>
          </p:cNvPr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C83B355D-DD8E-4886-8A9F-6BD99BFA8CC1}"/>
                </a:ext>
              </a:extLst>
            </p:cNvPr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1D816D3C-CE63-43F8-AC10-9DFB5870EB4D}"/>
                  </a:ext>
                </a:extLst>
              </p:cNvPr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9A01EFE-0697-4F67-B705-BD578BDC33D9}"/>
                  </a:ext>
                </a:extLst>
              </p:cNvPr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301EB92-F246-4444-B0E1-6E87E28C044D}"/>
                  </a:ext>
                </a:extLst>
              </p:cNvPr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3191886-C7FD-40A9-9609-57D23380C62A}"/>
                </a:ext>
              </a:extLst>
            </p:cNvPr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8AB9346-3609-4A19-8654-F1F89BAE3612}"/>
                  </a:ext>
                </a:extLst>
              </p:cNvPr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35B6686-F122-4A22-94BF-260EA4280B4D}"/>
                  </a:ext>
                </a:extLst>
              </p:cNvPr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5EDC45A-2526-46FB-81F7-22EE4872B6AF}"/>
                  </a:ext>
                </a:extLst>
              </p:cNvPr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FCD5573-BB02-4224-8085-E3255856A371}"/>
                  </a:ext>
                </a:extLst>
              </p:cNvPr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F5AD25B-A76B-4782-93A6-A6CFC1F793DB}"/>
                  </a:ext>
                </a:extLst>
              </p:cNvPr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31B0147-73D4-4A0E-AB60-BDE5D65A0FDA}"/>
                  </a:ext>
                </a:extLst>
              </p:cNvPr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0304356-DABA-4FB6-ACD2-3D555DA768DA}"/>
                  </a:ext>
                </a:extLst>
              </p:cNvPr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A159378-35B9-4C04-9A3C-0680A883C20B}"/>
                  </a:ext>
                </a:extLst>
              </p:cNvPr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6606867-067F-4294-8D14-6300FB59E7A6}"/>
                  </a:ext>
                </a:extLst>
              </p:cNvPr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0B9F68F-02FA-4B05-BD0F-46245FAE32A1}"/>
                  </a:ext>
                </a:extLst>
              </p:cNvPr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1D1B3FF-2264-4799-880B-9AC63365E06E}"/>
                  </a:ext>
                </a:extLst>
              </p:cNvPr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4" name="標題 4">
            <a:extLst>
              <a:ext uri="{FF2B5EF4-FFF2-40B4-BE49-F238E27FC236}">
                <a16:creationId xmlns:a16="http://schemas.microsoft.com/office/drawing/2014/main" id="{2702107E-0279-495A-BF89-DD786730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40356"/>
            <a:ext cx="11379200" cy="67939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Page Title Goes Here (28-32pt)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627983" y="-266217"/>
            <a:ext cx="0" cy="7465671"/>
          </a:xfrm>
          <a:prstGeom prst="line">
            <a:avLst/>
          </a:prstGeom>
          <a:ln w="19050"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-322162" y="-148542"/>
            <a:ext cx="0" cy="7465671"/>
          </a:xfrm>
          <a:prstGeom prst="line">
            <a:avLst/>
          </a:prstGeom>
          <a:ln w="19050"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815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702107E-0279-495A-BF89-DD786730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Page Title Goes Here (28-32pt)</a:t>
            </a:r>
            <a:endParaRPr lang="en-US" dirty="0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AEA3F42-8ED3-4628-89CC-CE9DC5D371F1}"/>
              </a:ext>
            </a:extLst>
          </p:cNvPr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BDCAFD82-B8CA-4738-843C-0FC6D7C6C5F5}"/>
                </a:ext>
              </a:extLst>
            </p:cNvPr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C299B04-932C-4519-8E76-017FBD3A569A}"/>
                  </a:ext>
                </a:extLst>
              </p:cNvPr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B20FB35-F562-4362-B563-165B24074653}"/>
                  </a:ext>
                </a:extLst>
              </p:cNvPr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DE5232E-7B0E-4AEF-9D43-2E173D30F319}"/>
                  </a:ext>
                </a:extLst>
              </p:cNvPr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9D8FD8BE-B575-4450-95FD-B132F2FBF30C}"/>
                </a:ext>
              </a:extLst>
            </p:cNvPr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A6D470B-49E6-460D-A2F7-3AA3A3B20021}"/>
                  </a:ext>
                </a:extLst>
              </p:cNvPr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4DC0D2-E428-4F38-B04F-7DC781667A34}"/>
                  </a:ext>
                </a:extLst>
              </p:cNvPr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81D0C29-FC7B-4F3F-BD32-E40206A62370}"/>
                  </a:ext>
                </a:extLst>
              </p:cNvPr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032A71D-5325-4D28-B4B1-6B6BF4AAB30A}"/>
                  </a:ext>
                </a:extLst>
              </p:cNvPr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38A70FA-150B-4708-B634-5950D1A00DF9}"/>
                  </a:ext>
                </a:extLst>
              </p:cNvPr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3854FDB-0E9B-46EB-A142-15E78B7E2E6D}"/>
                  </a:ext>
                </a:extLst>
              </p:cNvPr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FD94B95-A8E7-4E9F-A041-9A4885EECF37}"/>
                  </a:ext>
                </a:extLst>
              </p:cNvPr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F6E9780-35D6-4AF2-80BB-A3569C8BA2E3}"/>
                  </a:ext>
                </a:extLst>
              </p:cNvPr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A11A937-B5ED-40BD-9B95-73D6C01FBDBD}"/>
                  </a:ext>
                </a:extLst>
              </p:cNvPr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1465539-F4BD-48C9-8CC9-44AE7B975869}"/>
                  </a:ext>
                </a:extLst>
              </p:cNvPr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5BCC709-E469-4948-B4D5-AF8897457737}"/>
                  </a:ext>
                </a:extLst>
              </p:cNvPr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B72046-7EFA-4D5B-9003-30F89B1D91A8}"/>
              </a:ext>
            </a:extLst>
          </p:cNvPr>
          <p:cNvSpPr txBox="1"/>
          <p:nvPr userDrawn="1"/>
        </p:nvSpPr>
        <p:spPr>
          <a:xfrm>
            <a:off x="116026" y="64784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23BD820-02AB-4111-88E2-98F36ECA9073}" type="slidenum">
              <a:rPr lang="en-US" sz="1400" smtClean="0"/>
              <a:t>‹#›</a:t>
            </a:fld>
            <a:endParaRPr lang="en-US" sz="140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8C46C83-D634-4B86-88D9-5C8B6A41BF9F}"/>
              </a:ext>
            </a:extLst>
          </p:cNvPr>
          <p:cNvSpPr txBox="1"/>
          <p:nvPr userDrawn="1"/>
        </p:nvSpPr>
        <p:spPr>
          <a:xfrm>
            <a:off x="482266" y="6528265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/>
              <a:t>Delta Confidential</a:t>
            </a:r>
          </a:p>
        </p:txBody>
      </p:sp>
      <p:pic>
        <p:nvPicPr>
          <p:cNvPr id="23" name="圖片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40" y="6225871"/>
            <a:ext cx="1368000" cy="6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164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Pag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5F44435C-4EDB-4AB4-AAD6-08BF8682B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099372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altLang="zh-TW" dirty="0"/>
              <a:t>Smarter. Greener. Together.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文字版面配置區 4">
            <a:extLst>
              <a:ext uri="{FF2B5EF4-FFF2-40B4-BE49-F238E27FC236}">
                <a16:creationId xmlns:a16="http://schemas.microsoft.com/office/drawing/2014/main" id="{38C78CAC-0A95-4D70-9EAA-CE96A16F9E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70" y="60183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Ending </a:t>
            </a:r>
            <a:r>
              <a:rPr lang="en-US" altLang="zh-TW" dirty="0" err="1"/>
              <a:t>Page_White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848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Pa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B392DE6-2AF2-4E28-AF03-1A4F3D15BEA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3" name="矩形 52"/>
          <p:cNvSpPr/>
          <p:nvPr userDrawn="1"/>
        </p:nvSpPr>
        <p:spPr>
          <a:xfrm>
            <a:off x="0" y="-1"/>
            <a:ext cx="12192000" cy="483188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BE8868F-CA4D-431A-BCA3-79708C4A93CC}"/>
              </a:ext>
            </a:extLst>
          </p:cNvPr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E5238164-92D2-4070-B189-8D969D4D4C1C}"/>
                </a:ext>
              </a:extLst>
            </p:cNvPr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4CBB22-8F55-4813-A361-6B31616CEFC5}"/>
                  </a:ext>
                </a:extLst>
              </p:cNvPr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AE6129C-E538-40C6-95CE-8D689DA806C3}"/>
                  </a:ext>
                </a:extLst>
              </p:cNvPr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42DF3C8-6F17-4F9B-8224-82E6BF529D75}"/>
                  </a:ext>
                </a:extLst>
              </p:cNvPr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CA03870D-CA4E-4A68-B643-C828AB156380}"/>
                </a:ext>
              </a:extLst>
            </p:cNvPr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04627FC-9E22-4DF5-9620-E588D5B1D754}"/>
                  </a:ext>
                </a:extLst>
              </p:cNvPr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FFB4E0B-7913-4DBA-B9BC-22815DD1E9F5}"/>
                  </a:ext>
                </a:extLst>
              </p:cNvPr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E6EA7B8-B405-4A2B-8F6C-66644CA26469}"/>
                  </a:ext>
                </a:extLst>
              </p:cNvPr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31D023A-8171-4D62-AD85-A3E51BEECBCA}"/>
                  </a:ext>
                </a:extLst>
              </p:cNvPr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8F6B22F-DD93-4EC4-8E97-7E5A61686F3E}"/>
                  </a:ext>
                </a:extLst>
              </p:cNvPr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8833C97-6D6E-40FC-976A-CF4C2B0848D9}"/>
                  </a:ext>
                </a:extLst>
              </p:cNvPr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D3716C8-CA0D-4806-A013-3F0E791C886C}"/>
                  </a:ext>
                </a:extLst>
              </p:cNvPr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B57F906-7144-4062-914D-703110CC17BF}"/>
                  </a:ext>
                </a:extLst>
              </p:cNvPr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9D68DFB-0813-4C3A-8CE7-03C842C11ED7}"/>
                  </a:ext>
                </a:extLst>
              </p:cNvPr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E8DE291-898F-4470-A37E-2D3C217EDD29}"/>
                  </a:ext>
                </a:extLst>
              </p:cNvPr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7A1C886-D4A7-40F8-BEDF-DE906366403B}"/>
                  </a:ext>
                </a:extLst>
              </p:cNvPr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2" name="標題 1">
            <a:extLst>
              <a:ext uri="{FF2B5EF4-FFF2-40B4-BE49-F238E27FC236}">
                <a16:creationId xmlns:a16="http://schemas.microsoft.com/office/drawing/2014/main" id="{9FF8E5F9-3E27-4FB9-9E7F-AA69CBB722EF}"/>
              </a:ext>
            </a:extLst>
          </p:cNvPr>
          <p:cNvSpPr txBox="1">
            <a:spLocks/>
          </p:cNvSpPr>
          <p:nvPr userDrawn="1"/>
        </p:nvSpPr>
        <p:spPr>
          <a:xfrm>
            <a:off x="376089" y="5152426"/>
            <a:ext cx="9144000" cy="1212111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b="0" dirty="0">
                <a:solidFill>
                  <a:schemeClr val="tx1"/>
                </a:solidFill>
                <a:latin typeface="+mn-lt"/>
              </a:rPr>
              <a:t>Smarter. Greener. Together. </a:t>
            </a:r>
            <a:br>
              <a:rPr lang="en-US" altLang="zh-TW" sz="4400" b="0" dirty="0">
                <a:solidFill>
                  <a:schemeClr val="tx1"/>
                </a:solidFill>
                <a:latin typeface="+mn-lt"/>
              </a:rPr>
            </a:br>
            <a:endParaRPr lang="en-US" sz="4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01" y="5475968"/>
            <a:ext cx="2814118" cy="1276115"/>
          </a:xfrm>
          <a:prstGeom prst="rect">
            <a:avLst/>
          </a:prstGeom>
        </p:spPr>
      </p:pic>
      <p:sp>
        <p:nvSpPr>
          <p:cNvPr id="55" name="圖片版面配置區 6">
            <a:extLst>
              <a:ext uri="{FF2B5EF4-FFF2-40B4-BE49-F238E27FC236}">
                <a16:creationId xmlns:a16="http://schemas.microsoft.com/office/drawing/2014/main" id="{BEC39B5C-7A19-45E5-87B6-A4D4ACE913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588" y="-12701"/>
            <a:ext cx="12192001" cy="471393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     Ending </a:t>
            </a:r>
            <a:r>
              <a:rPr lang="en-US" altLang="zh-TW" dirty="0" err="1"/>
              <a:t>Page_Image</a:t>
            </a:r>
            <a:r>
              <a:rPr lang="en-US" altLang="zh-TW" dirty="0"/>
              <a:t>: </a:t>
            </a:r>
            <a:br>
              <a:rPr lang="en-US" altLang="zh-TW" dirty="0"/>
            </a:br>
            <a:r>
              <a:rPr lang="en-US" altLang="zh-TW" dirty="0"/>
              <a:t>      A corporate-level, sector-level or product-level brand communication imagery can be applied in this gray area.</a:t>
            </a:r>
          </a:p>
          <a:p>
            <a:endParaRPr lang="zh-TW" altLang="en-US" dirty="0"/>
          </a:p>
        </p:txBody>
      </p:sp>
      <p:grpSp>
        <p:nvGrpSpPr>
          <p:cNvPr id="5" name="群組 4"/>
          <p:cNvGrpSpPr/>
          <p:nvPr userDrawn="1"/>
        </p:nvGrpSpPr>
        <p:grpSpPr>
          <a:xfrm>
            <a:off x="-1200" y="4701237"/>
            <a:ext cx="12193200" cy="144000"/>
            <a:chOff x="22799" y="4912990"/>
            <a:chExt cx="12193200" cy="144000"/>
          </a:xfrm>
        </p:grpSpPr>
        <p:sp>
          <p:nvSpPr>
            <p:cNvPr id="2" name="矩形 1"/>
            <p:cNvSpPr/>
            <p:nvPr userDrawn="1"/>
          </p:nvSpPr>
          <p:spPr>
            <a:xfrm>
              <a:off x="22799" y="4912990"/>
              <a:ext cx="12193200" cy="1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9767999" y="4912990"/>
              <a:ext cx="2448000" cy="144000"/>
            </a:xfrm>
            <a:prstGeom prst="rect">
              <a:avLst/>
            </a:prstGeom>
            <a:solidFill>
              <a:srgbClr val="B9EB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7323672" y="4912990"/>
              <a:ext cx="2448000" cy="144000"/>
            </a:xfrm>
            <a:prstGeom prst="rect">
              <a:avLst/>
            </a:prstGeom>
            <a:solidFill>
              <a:srgbClr val="64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561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ing Pa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B392DE6-2AF2-4E28-AF03-1A4F3D15BEAE}"/>
              </a:ext>
            </a:extLst>
          </p:cNvPr>
          <p:cNvSpPr/>
          <p:nvPr userDrawn="1"/>
        </p:nvSpPr>
        <p:spPr>
          <a:xfrm>
            <a:off x="14816" y="-1"/>
            <a:ext cx="12192000" cy="684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BE8868F-CA4D-431A-BCA3-79708C4A93CC}"/>
              </a:ext>
            </a:extLst>
          </p:cNvPr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E5238164-92D2-4070-B189-8D969D4D4C1C}"/>
                </a:ext>
              </a:extLst>
            </p:cNvPr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4CBB22-8F55-4813-A361-6B31616CEFC5}"/>
                  </a:ext>
                </a:extLst>
              </p:cNvPr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AE6129C-E538-40C6-95CE-8D689DA806C3}"/>
                  </a:ext>
                </a:extLst>
              </p:cNvPr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42DF3C8-6F17-4F9B-8224-82E6BF529D75}"/>
                  </a:ext>
                </a:extLst>
              </p:cNvPr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CA03870D-CA4E-4A68-B643-C828AB156380}"/>
                </a:ext>
              </a:extLst>
            </p:cNvPr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04627FC-9E22-4DF5-9620-E588D5B1D754}"/>
                  </a:ext>
                </a:extLst>
              </p:cNvPr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FFB4E0B-7913-4DBA-B9BC-22815DD1E9F5}"/>
                  </a:ext>
                </a:extLst>
              </p:cNvPr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E6EA7B8-B405-4A2B-8F6C-66644CA26469}"/>
                  </a:ext>
                </a:extLst>
              </p:cNvPr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31D023A-8171-4D62-AD85-A3E51BEECBCA}"/>
                  </a:ext>
                </a:extLst>
              </p:cNvPr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8F6B22F-DD93-4EC4-8E97-7E5A61686F3E}"/>
                  </a:ext>
                </a:extLst>
              </p:cNvPr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8833C97-6D6E-40FC-976A-CF4C2B0848D9}"/>
                  </a:ext>
                </a:extLst>
              </p:cNvPr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D3716C8-CA0D-4806-A013-3F0E791C886C}"/>
                  </a:ext>
                </a:extLst>
              </p:cNvPr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B57F906-7144-4062-914D-703110CC17BF}"/>
                  </a:ext>
                </a:extLst>
              </p:cNvPr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9D68DFB-0813-4C3A-8CE7-03C842C11ED7}"/>
                  </a:ext>
                </a:extLst>
              </p:cNvPr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E8DE291-898F-4470-A37E-2D3C217EDD29}"/>
                  </a:ext>
                </a:extLst>
              </p:cNvPr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7A1C886-D4A7-40F8-BEDF-DE906366403B}"/>
                  </a:ext>
                </a:extLst>
              </p:cNvPr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</p:grpSp>
      <p:sp>
        <p:nvSpPr>
          <p:cNvPr id="22" name="標題 1">
            <a:extLst>
              <a:ext uri="{FF2B5EF4-FFF2-40B4-BE49-F238E27FC236}">
                <a16:creationId xmlns:a16="http://schemas.microsoft.com/office/drawing/2014/main" id="{9FF8E5F9-3E27-4FB9-9E7F-AA69CBB722EF}"/>
              </a:ext>
            </a:extLst>
          </p:cNvPr>
          <p:cNvSpPr txBox="1">
            <a:spLocks/>
          </p:cNvSpPr>
          <p:nvPr userDrawn="1"/>
        </p:nvSpPr>
        <p:spPr>
          <a:xfrm>
            <a:off x="376089" y="5152426"/>
            <a:ext cx="9144000" cy="1212111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b="0" dirty="0">
                <a:solidFill>
                  <a:schemeClr val="tx1"/>
                </a:solidFill>
                <a:latin typeface="+mn-lt"/>
              </a:rPr>
              <a:t>Smarter. Greener. Together. </a:t>
            </a:r>
            <a:br>
              <a:rPr lang="en-US" altLang="zh-TW" sz="4400" b="0" dirty="0">
                <a:solidFill>
                  <a:schemeClr val="tx1"/>
                </a:solidFill>
                <a:latin typeface="+mn-lt"/>
              </a:rPr>
            </a:br>
            <a:endParaRPr lang="en-US" sz="4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01" y="5475968"/>
            <a:ext cx="2814118" cy="1276115"/>
          </a:xfrm>
          <a:prstGeom prst="rect">
            <a:avLst/>
          </a:prstGeom>
        </p:spPr>
      </p:pic>
      <p:grpSp>
        <p:nvGrpSpPr>
          <p:cNvPr id="5" name="群組 4"/>
          <p:cNvGrpSpPr/>
          <p:nvPr userDrawn="1"/>
        </p:nvGrpSpPr>
        <p:grpSpPr>
          <a:xfrm>
            <a:off x="9884" y="4801572"/>
            <a:ext cx="12193200" cy="144000"/>
            <a:chOff x="22799" y="4912990"/>
            <a:chExt cx="12193200" cy="144000"/>
          </a:xfrm>
        </p:grpSpPr>
        <p:sp>
          <p:nvSpPr>
            <p:cNvPr id="2" name="矩形 1"/>
            <p:cNvSpPr/>
            <p:nvPr userDrawn="1"/>
          </p:nvSpPr>
          <p:spPr>
            <a:xfrm>
              <a:off x="22799" y="4912990"/>
              <a:ext cx="12193200" cy="1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9767999" y="4912990"/>
              <a:ext cx="2448000" cy="144000"/>
            </a:xfrm>
            <a:prstGeom prst="rect">
              <a:avLst/>
            </a:prstGeom>
            <a:solidFill>
              <a:srgbClr val="B9EB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7323672" y="4912990"/>
              <a:ext cx="2448000" cy="144000"/>
            </a:xfrm>
            <a:prstGeom prst="rect">
              <a:avLst/>
            </a:prstGeom>
            <a:solidFill>
              <a:srgbClr val="64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3264" b="16607"/>
          <a:stretch/>
        </p:blipFill>
        <p:spPr>
          <a:xfrm>
            <a:off x="4840" y="-101600"/>
            <a:ext cx="12196434" cy="4894977"/>
          </a:xfrm>
          <a:prstGeom prst="rect">
            <a:avLst/>
          </a:prstGeom>
        </p:spPr>
      </p:pic>
      <p:sp>
        <p:nvSpPr>
          <p:cNvPr id="29" name="Rectangle 2"/>
          <p:cNvSpPr txBox="1">
            <a:spLocks/>
          </p:cNvSpPr>
          <p:nvPr userDrawn="1"/>
        </p:nvSpPr>
        <p:spPr bwMode="auto">
          <a:xfrm>
            <a:off x="7990589" y="3590774"/>
            <a:ext cx="4471406" cy="72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53" tIns="45676" rIns="91353" bIns="45676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rgbClr val="0087DC"/>
                </a:solidFill>
                <a:latin typeface="Arial" pitchFamily="34" charset="0"/>
                <a:ea typeface="Microsoft JhengHei" panose="020B0604030504040204" pitchFamily="34" charset="-120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87DC"/>
                </a:solidFill>
                <a:latin typeface="Arial" charset="0"/>
                <a:ea typeface="Microsoft JhengHei" panose="020B0604030504040204" pitchFamily="34" charset="-12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87DC"/>
                </a:solidFill>
                <a:latin typeface="Arial" charset="0"/>
                <a:ea typeface="Microsoft JhengHei" panose="020B0604030504040204" pitchFamily="34" charset="-12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87DC"/>
                </a:solidFill>
                <a:latin typeface="Arial" charset="0"/>
                <a:ea typeface="Microsoft JhengHei" panose="020B0604030504040204" pitchFamily="34" charset="-12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87DC"/>
                </a:solidFill>
                <a:latin typeface="Arial" charset="0"/>
                <a:ea typeface="Microsoft JhengHei" panose="020B0604030504040204" pitchFamily="34" charset="-120"/>
                <a:cs typeface="Arial" charset="0"/>
              </a:defRPr>
            </a:lvl5pPr>
            <a:lvl6pPr marL="45675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87DC"/>
                </a:solidFill>
                <a:latin typeface="Arial" charset="0"/>
                <a:ea typeface="微軟正黑體" pitchFamily="34" charset="-120"/>
                <a:cs typeface="Arial" charset="0"/>
              </a:defRPr>
            </a:lvl6pPr>
            <a:lvl7pPr marL="91351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87DC"/>
                </a:solidFill>
                <a:latin typeface="Arial" charset="0"/>
                <a:ea typeface="微軟正黑體" pitchFamily="34" charset="-120"/>
                <a:cs typeface="Arial" charset="0"/>
              </a:defRPr>
            </a:lvl7pPr>
            <a:lvl8pPr marL="1370268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87DC"/>
                </a:solidFill>
                <a:latin typeface="Arial" charset="0"/>
                <a:ea typeface="微軟正黑體" pitchFamily="34" charset="-120"/>
                <a:cs typeface="Arial" charset="0"/>
              </a:defRPr>
            </a:lvl8pPr>
            <a:lvl9pPr marL="1827025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87DC"/>
                </a:solidFill>
                <a:latin typeface="Arial" charset="0"/>
                <a:ea typeface="微軟正黑體" pitchFamily="34" charset="-120"/>
                <a:cs typeface="Arial" charset="0"/>
              </a:defRPr>
            </a:lvl9pPr>
          </a:lstStyle>
          <a:p>
            <a:pPr eaLnBrk="1" hangingPunct="1"/>
            <a:r>
              <a:rPr kumimoji="0" lang="en-US" altLang="zh-TW" sz="1800" b="1" dirty="0">
                <a:solidFill>
                  <a:srgbClr val="0087DC"/>
                </a:solidFill>
              </a:rPr>
              <a:t>“ </a:t>
            </a:r>
            <a:r>
              <a:rPr kumimoji="0" lang="en-US" altLang="zh-TW" sz="2000" b="1" dirty="0">
                <a:solidFill>
                  <a:srgbClr val="0087DC"/>
                </a:solidFill>
                <a:latin typeface="DeltaSans" panose="020B0502030000000004" pitchFamily="34" charset="0"/>
                <a:ea typeface="DeltaSans" panose="020B0502030000000004" pitchFamily="34" charset="0"/>
              </a:rPr>
              <a:t>Growing up from the ground </a:t>
            </a:r>
            <a:r>
              <a:rPr kumimoji="0" lang="en-US" altLang="zh-TW" sz="1800" b="1" dirty="0">
                <a:solidFill>
                  <a:srgbClr val="0087DC"/>
                </a:solidFill>
                <a:latin typeface="DeltaSans" panose="020B0502030000000004" pitchFamily="34" charset="0"/>
                <a:ea typeface="DeltaSans" panose="020B0502030000000004" pitchFamily="34" charset="0"/>
              </a:rPr>
              <a:t>” </a:t>
            </a:r>
          </a:p>
          <a:p>
            <a:pPr eaLnBrk="1" hangingPunct="1"/>
            <a:r>
              <a:rPr lang="zh-TW" altLang="en-US" sz="1800" b="1" dirty="0">
                <a:solidFill>
                  <a:schemeClr val="bg1">
                    <a:lumMod val="65000"/>
                  </a:schemeClr>
                </a:solidFill>
              </a:rPr>
              <a:t>從無到有</a:t>
            </a:r>
            <a:r>
              <a:rPr lang="en-US" altLang="zh-TW" sz="1800" b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zh-TW" altLang="en-US" sz="1800" b="1" dirty="0">
                <a:solidFill>
                  <a:schemeClr val="bg1">
                    <a:lumMod val="65000"/>
                  </a:schemeClr>
                </a:solidFill>
              </a:rPr>
              <a:t>從小到大</a:t>
            </a:r>
            <a:endParaRPr lang="en-US" altLang="zh-TW" sz="1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6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50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584B288-D41F-4145-A1C0-E0281E1E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40356"/>
            <a:ext cx="11379200" cy="67939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altLang="zh-TW" dirty="0"/>
              <a:t>Page Title Goes Here (32pt)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BE7FFB-6DD4-4C49-91B1-9DC75DF6E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170462"/>
            <a:ext cx="11379200" cy="46696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TW" dirty="0"/>
              <a:t>Content goes here (24pt)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BD7ECA-A67F-4BFF-9619-0DDD6E5A9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176267"/>
            <a:ext cx="2743200" cy="422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MM/DD/YYYY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C03B7-7699-4072-AC6D-A339A44A7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3611" y="6191967"/>
            <a:ext cx="4114800" cy="437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C81264-E3A8-4919-AA46-612C30BB1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6402" y="6191968"/>
            <a:ext cx="401121" cy="422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1BD21A8-5E88-4AE4-993C-2D76760CAD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9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2" r:id="rId2"/>
    <p:sldLayoutId id="2147483741" r:id="rId3"/>
    <p:sldLayoutId id="2147483737" r:id="rId4"/>
    <p:sldLayoutId id="2147483738" r:id="rId5"/>
    <p:sldLayoutId id="2147483740" r:id="rId6"/>
    <p:sldLayoutId id="2147483739" r:id="rId7"/>
    <p:sldLayoutId id="2147483827" r:id="rId8"/>
  </p:sldLayoutIdLst>
  <p:hf hdr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0"/>
          <p:cNvSpPr txBox="1">
            <a:spLocks noChangeArrowheads="1"/>
          </p:cNvSpPr>
          <p:nvPr userDrawn="1"/>
        </p:nvSpPr>
        <p:spPr bwMode="auto">
          <a:xfrm>
            <a:off x="223573" y="6535810"/>
            <a:ext cx="1530351" cy="22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Delta Confidential</a:t>
            </a:r>
            <a:endParaRPr kumimoji="0" lang="zh-TW" altLang="en-US" sz="8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11725050" y="6551085"/>
            <a:ext cx="314551" cy="220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624013" eaLnBrk="0" hangingPunct="0"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1624013" eaLnBrk="0" hangingPunct="0"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1624013" eaLnBrk="0" hangingPunct="0"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1624013" eaLnBrk="0" hangingPunct="0"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1624013" eaLnBrk="0" hangingPunct="0"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4391025" indent="-2105025" defTabSz="1624013" eaLnBrk="0" fontAlgn="base" hangingPunct="0">
              <a:spcBef>
                <a:spcPct val="0"/>
              </a:spcBef>
              <a:spcAft>
                <a:spcPct val="0"/>
              </a:spcAft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4848225" indent="-2105025" defTabSz="1624013" eaLnBrk="0" fontAlgn="base" hangingPunct="0">
              <a:spcBef>
                <a:spcPct val="0"/>
              </a:spcBef>
              <a:spcAft>
                <a:spcPct val="0"/>
              </a:spcAft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5305425" indent="-2105025" defTabSz="1624013" eaLnBrk="0" fontAlgn="base" hangingPunct="0">
              <a:spcBef>
                <a:spcPct val="0"/>
              </a:spcBef>
              <a:spcAft>
                <a:spcPct val="0"/>
              </a:spcAft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762625" indent="-2105025" defTabSz="1624013" eaLnBrk="0" fontAlgn="base" hangingPunct="0">
              <a:spcBef>
                <a:spcPct val="0"/>
              </a:spcBef>
              <a:spcAft>
                <a:spcPct val="0"/>
              </a:spcAft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r" defTabSz="1623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88072A-B754-460D-B0FD-4EC3A70AF640}" type="slidenum">
              <a:rPr kumimoji="1" lang="zh-TW" altLang="en-US" sz="833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pPr marL="0" marR="0" lvl="0" indent="0" algn="r" defTabSz="16236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8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6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4" y="228865"/>
            <a:ext cx="1139031" cy="35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310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380863" algn="ctr" rtl="0" fontAlgn="base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761726" algn="ctr" rtl="0" fontAlgn="base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142588" algn="ctr" rtl="0" fontAlgn="base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523451" algn="ctr" rtl="0" fontAlgn="base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285647" indent="-28564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1pPr>
      <a:lvl2pPr marL="618902" indent="-23803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158" indent="-19043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020" indent="-19043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66" kern="1200">
          <a:solidFill>
            <a:schemeClr val="tx1"/>
          </a:solidFill>
          <a:latin typeface="+mn-lt"/>
          <a:ea typeface="+mn-ea"/>
          <a:cs typeface="+mn-cs"/>
        </a:defRPr>
      </a:lvl4pPr>
      <a:lvl5pPr marL="1713883" indent="-19043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66" kern="1200">
          <a:solidFill>
            <a:schemeClr val="tx1"/>
          </a:solidFill>
          <a:latin typeface="+mn-lt"/>
          <a:ea typeface="+mn-ea"/>
          <a:cs typeface="+mn-cs"/>
        </a:defRPr>
      </a:lvl5pPr>
      <a:lvl6pPr marL="2094746" indent="-190432" algn="l" defTabSz="7617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6" kern="1200">
          <a:solidFill>
            <a:schemeClr val="tx1"/>
          </a:solidFill>
          <a:latin typeface="+mn-lt"/>
          <a:ea typeface="+mn-ea"/>
          <a:cs typeface="+mn-cs"/>
        </a:defRPr>
      </a:lvl6pPr>
      <a:lvl7pPr marL="2475609" indent="-190432" algn="l" defTabSz="7617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6" kern="1200">
          <a:solidFill>
            <a:schemeClr val="tx1"/>
          </a:solidFill>
          <a:latin typeface="+mn-lt"/>
          <a:ea typeface="+mn-ea"/>
          <a:cs typeface="+mn-cs"/>
        </a:defRPr>
      </a:lvl7pPr>
      <a:lvl8pPr marL="2856472" indent="-190432" algn="l" defTabSz="7617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6" kern="1200">
          <a:solidFill>
            <a:schemeClr val="tx1"/>
          </a:solidFill>
          <a:latin typeface="+mn-lt"/>
          <a:ea typeface="+mn-ea"/>
          <a:cs typeface="+mn-cs"/>
        </a:defRPr>
      </a:lvl8pPr>
      <a:lvl9pPr marL="3237334" indent="-190432" algn="l" defTabSz="7617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863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726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588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451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314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177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040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6902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EF2944-73F7-4B73-9C3D-F417197C095B}"/>
              </a:ext>
            </a:extLst>
          </p:cNvPr>
          <p:cNvSpPr/>
          <p:nvPr userDrawn="1"/>
        </p:nvSpPr>
        <p:spPr>
          <a:xfrm>
            <a:off x="5553075" y="6413500"/>
            <a:ext cx="1085850" cy="444500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EC6C6-4E0D-4878-A5F4-D9BB51AABB93}"/>
              </a:ext>
            </a:extLst>
          </p:cNvPr>
          <p:cNvSpPr txBox="1"/>
          <p:nvPr userDrawn="1"/>
        </p:nvSpPr>
        <p:spPr>
          <a:xfrm rot="10800000" flipV="1">
            <a:off x="5784485" y="6497250"/>
            <a:ext cx="623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Open Sans Extrabold" panose="020B0906030804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5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Open Sans Extrabold" panose="020B09060308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8285AE-C8CD-4048-A2D2-48508B9E95E4}"/>
              </a:ext>
            </a:extLst>
          </p:cNvPr>
          <p:cNvCxnSpPr>
            <a:cxnSpLocks/>
          </p:cNvCxnSpPr>
          <p:nvPr userDrawn="1"/>
        </p:nvCxnSpPr>
        <p:spPr>
          <a:xfrm>
            <a:off x="502572" y="795241"/>
            <a:ext cx="266290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5E5B85-E544-4AD6-AFAA-EBEC31F59537}"/>
              </a:ext>
            </a:extLst>
          </p:cNvPr>
          <p:cNvSpPr txBox="1"/>
          <p:nvPr userDrawn="1"/>
        </p:nvSpPr>
        <p:spPr>
          <a:xfrm>
            <a:off x="416847" y="347764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Timeline Slide</a:t>
            </a:r>
          </a:p>
        </p:txBody>
      </p:sp>
    </p:spTree>
    <p:extLst>
      <p:ext uri="{BB962C8B-B14F-4D97-AF65-F5344CB8AC3E}">
        <p14:creationId xmlns:p14="http://schemas.microsoft.com/office/powerpoint/2010/main" val="297765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0"/>
          <p:cNvSpPr txBox="1">
            <a:spLocks noChangeArrowheads="1"/>
          </p:cNvSpPr>
          <p:nvPr userDrawn="1"/>
        </p:nvSpPr>
        <p:spPr bwMode="auto">
          <a:xfrm>
            <a:off x="223573" y="6535810"/>
            <a:ext cx="1530351" cy="22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Delta Confidential</a:t>
            </a:r>
            <a:endParaRPr kumimoji="0" lang="zh-TW" altLang="en-US" sz="8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11725050" y="6551085"/>
            <a:ext cx="314551" cy="220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624013" eaLnBrk="0" hangingPunct="0"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1624013" eaLnBrk="0" hangingPunct="0"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1624013" eaLnBrk="0" hangingPunct="0"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1624013" eaLnBrk="0" hangingPunct="0"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1624013" eaLnBrk="0" hangingPunct="0"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4391025" indent="-2105025" defTabSz="1624013" eaLnBrk="0" fontAlgn="base" hangingPunct="0">
              <a:spcBef>
                <a:spcPct val="0"/>
              </a:spcBef>
              <a:spcAft>
                <a:spcPct val="0"/>
              </a:spcAft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4848225" indent="-2105025" defTabSz="1624013" eaLnBrk="0" fontAlgn="base" hangingPunct="0">
              <a:spcBef>
                <a:spcPct val="0"/>
              </a:spcBef>
              <a:spcAft>
                <a:spcPct val="0"/>
              </a:spcAft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5305425" indent="-2105025" defTabSz="1624013" eaLnBrk="0" fontAlgn="base" hangingPunct="0">
              <a:spcBef>
                <a:spcPct val="0"/>
              </a:spcBef>
              <a:spcAft>
                <a:spcPct val="0"/>
              </a:spcAft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762625" indent="-2105025" defTabSz="1624013" eaLnBrk="0" fontAlgn="base" hangingPunct="0">
              <a:spcBef>
                <a:spcPct val="0"/>
              </a:spcBef>
              <a:spcAft>
                <a:spcPct val="0"/>
              </a:spcAft>
              <a:defRPr kumimoji="1" sz="6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r" defTabSz="1623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88072A-B754-460D-B0FD-4EC3A70AF640}" type="slidenum">
              <a:rPr kumimoji="1" lang="zh-TW" altLang="en-US" sz="833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pPr marL="0" marR="0" lvl="0" indent="0" algn="r" defTabSz="16236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8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6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4" y="228865"/>
            <a:ext cx="1139031" cy="35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645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380863" algn="ctr" rtl="0" fontAlgn="base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761726" algn="ctr" rtl="0" fontAlgn="base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142588" algn="ctr" rtl="0" fontAlgn="base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523451" algn="ctr" rtl="0" fontAlgn="base">
        <a:spcBef>
          <a:spcPct val="0"/>
        </a:spcBef>
        <a:spcAft>
          <a:spcPct val="0"/>
        </a:spcAft>
        <a:defRPr sz="3665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285647" indent="-28564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1pPr>
      <a:lvl2pPr marL="618902" indent="-23803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158" indent="-19043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020" indent="-19043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66" kern="1200">
          <a:solidFill>
            <a:schemeClr val="tx1"/>
          </a:solidFill>
          <a:latin typeface="+mn-lt"/>
          <a:ea typeface="+mn-ea"/>
          <a:cs typeface="+mn-cs"/>
        </a:defRPr>
      </a:lvl4pPr>
      <a:lvl5pPr marL="1713883" indent="-19043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66" kern="1200">
          <a:solidFill>
            <a:schemeClr val="tx1"/>
          </a:solidFill>
          <a:latin typeface="+mn-lt"/>
          <a:ea typeface="+mn-ea"/>
          <a:cs typeface="+mn-cs"/>
        </a:defRPr>
      </a:lvl5pPr>
      <a:lvl6pPr marL="2094746" indent="-190432" algn="l" defTabSz="7617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6" kern="1200">
          <a:solidFill>
            <a:schemeClr val="tx1"/>
          </a:solidFill>
          <a:latin typeface="+mn-lt"/>
          <a:ea typeface="+mn-ea"/>
          <a:cs typeface="+mn-cs"/>
        </a:defRPr>
      </a:lvl6pPr>
      <a:lvl7pPr marL="2475609" indent="-190432" algn="l" defTabSz="7617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6" kern="1200">
          <a:solidFill>
            <a:schemeClr val="tx1"/>
          </a:solidFill>
          <a:latin typeface="+mn-lt"/>
          <a:ea typeface="+mn-ea"/>
          <a:cs typeface="+mn-cs"/>
        </a:defRPr>
      </a:lvl7pPr>
      <a:lvl8pPr marL="2856472" indent="-190432" algn="l" defTabSz="7617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6" kern="1200">
          <a:solidFill>
            <a:schemeClr val="tx1"/>
          </a:solidFill>
          <a:latin typeface="+mn-lt"/>
          <a:ea typeface="+mn-ea"/>
          <a:cs typeface="+mn-cs"/>
        </a:defRPr>
      </a:lvl8pPr>
      <a:lvl9pPr marL="3237334" indent="-190432" algn="l" defTabSz="7617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863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726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588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451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314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177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040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6902" algn="l" defTabSz="7617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3FF19-6AE0-40E2-A551-EE30A5D33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138" y="630402"/>
            <a:ext cx="11139055" cy="139790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Temporary Route </a:t>
            </a:r>
            <a:r>
              <a:rPr lang="en-US" sz="3600" b="1" dirty="0" smtClean="0"/>
              <a:t>Plan </a:t>
            </a:r>
            <a:r>
              <a:rPr lang="en-US" sz="3600" b="1" dirty="0"/>
              <a:t>for RD </a:t>
            </a:r>
            <a:r>
              <a:rPr lang="en-US" sz="3600" b="1" dirty="0" smtClean="0"/>
              <a:t>Building Due to Rework of Granite Flooring at Lobby Area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4027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A6F77E-017C-B7ED-87FD-1937A051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97" y="690128"/>
            <a:ext cx="7666628" cy="5705475"/>
          </a:xfrm>
          <a:prstGeom prst="rect">
            <a:avLst/>
          </a:prstGeom>
        </p:spPr>
      </p:pic>
      <p:sp>
        <p:nvSpPr>
          <p:cNvPr id="56" name="Title 2">
            <a:extLst>
              <a:ext uri="{FF2B5EF4-FFF2-40B4-BE49-F238E27FC236}">
                <a16:creationId xmlns:a16="http://schemas.microsoft.com/office/drawing/2014/main" id="{F4058EDD-F2CE-75DD-CB77-76F0A61D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" y="0"/>
            <a:ext cx="12192000" cy="679396"/>
          </a:xfrm>
        </p:spPr>
        <p:txBody>
          <a:bodyPr/>
          <a:lstStyle/>
          <a:p>
            <a:r>
              <a:rPr lang="en-GB" dirty="0" smtClean="0"/>
              <a:t>Temporary </a:t>
            </a:r>
            <a:r>
              <a:rPr lang="en-GB" dirty="0"/>
              <a:t>route plan for office floors </a:t>
            </a:r>
            <a:endParaRPr lang="en-IN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7A264D-5202-5462-937D-4DD73F5AA964}"/>
              </a:ext>
            </a:extLst>
          </p:cNvPr>
          <p:cNvSpPr/>
          <p:nvPr/>
        </p:nvSpPr>
        <p:spPr>
          <a:xfrm rot="5400000">
            <a:off x="4371897" y="3761037"/>
            <a:ext cx="182880" cy="36576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028376A7-72B1-3A7C-126F-C516ED42F59E}"/>
              </a:ext>
            </a:extLst>
          </p:cNvPr>
          <p:cNvSpPr/>
          <p:nvPr/>
        </p:nvSpPr>
        <p:spPr>
          <a:xfrm>
            <a:off x="8762516" y="1974442"/>
            <a:ext cx="2913374" cy="679397"/>
          </a:xfrm>
          <a:prstGeom prst="wedgeRectCallout">
            <a:avLst>
              <a:gd name="adj1" fmla="val -87257"/>
              <a:gd name="adj2" fmla="val 261895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Way to follow Basement-1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2F89ED-48BA-AD34-692A-0DC40259445A}"/>
              </a:ext>
            </a:extLst>
          </p:cNvPr>
          <p:cNvSpPr/>
          <p:nvPr/>
        </p:nvSpPr>
        <p:spPr>
          <a:xfrm>
            <a:off x="5187111" y="4158642"/>
            <a:ext cx="2079060" cy="1742428"/>
          </a:xfrm>
          <a:prstGeom prst="rect">
            <a:avLst/>
          </a:prstGeom>
          <a:noFill/>
          <a:ln w="53975">
            <a:solidFill>
              <a:schemeClr val="accent1">
                <a:lumMod val="7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Temporarily  Isolated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8AD0A6E7-3B88-4EE4-3F04-7A07370485B5}"/>
              </a:ext>
            </a:extLst>
          </p:cNvPr>
          <p:cNvSpPr/>
          <p:nvPr/>
        </p:nvSpPr>
        <p:spPr>
          <a:xfrm>
            <a:off x="3032252" y="2370929"/>
            <a:ext cx="1390383" cy="832654"/>
          </a:xfrm>
          <a:prstGeom prst="wedgeRectCallout">
            <a:avLst>
              <a:gd name="adj1" fmla="val 38312"/>
              <a:gd name="adj2" fmla="val 123385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Way to follow MLCP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F65CB88-2120-B1FE-D8B7-EB7A43271FDD}"/>
              </a:ext>
            </a:extLst>
          </p:cNvPr>
          <p:cNvSpPr/>
          <p:nvPr/>
        </p:nvSpPr>
        <p:spPr>
          <a:xfrm>
            <a:off x="7598241" y="4009154"/>
            <a:ext cx="188226" cy="1494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BB3327C-9FCE-6704-5999-7E6B5AF9920E}"/>
              </a:ext>
            </a:extLst>
          </p:cNvPr>
          <p:cNvSpPr/>
          <p:nvPr/>
        </p:nvSpPr>
        <p:spPr>
          <a:xfrm>
            <a:off x="7138178" y="3983490"/>
            <a:ext cx="439194" cy="18578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94B2AB-DDA6-32C8-E7AC-8FB8C2599AFF}"/>
              </a:ext>
            </a:extLst>
          </p:cNvPr>
          <p:cNvSpPr/>
          <p:nvPr/>
        </p:nvSpPr>
        <p:spPr>
          <a:xfrm rot="5400000">
            <a:off x="4865079" y="2766842"/>
            <a:ext cx="365760" cy="18578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5CAA3F-68E2-4AA1-42D6-D0A5C83AB444}"/>
              </a:ext>
            </a:extLst>
          </p:cNvPr>
          <p:cNvSpPr/>
          <p:nvPr/>
        </p:nvSpPr>
        <p:spPr>
          <a:xfrm>
            <a:off x="5248071" y="3539284"/>
            <a:ext cx="365760" cy="18578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8E586-6AC0-44B8-1BAB-7AAC6B3FBA03}"/>
              </a:ext>
            </a:extLst>
          </p:cNvPr>
          <p:cNvSpPr txBox="1"/>
          <p:nvPr/>
        </p:nvSpPr>
        <p:spPr>
          <a:xfrm>
            <a:off x="-58316" y="1246909"/>
            <a:ext cx="18039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Attendance Punching machine location in </a:t>
            </a:r>
            <a:r>
              <a:rPr lang="en-GB" sz="1400" dirty="0" smtClean="0"/>
              <a:t>MLCP</a:t>
            </a:r>
            <a:endParaRPr lang="en-IN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613729-CECD-BEB4-B625-C2C31CDD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" y="2002596"/>
            <a:ext cx="1677460" cy="1305440"/>
          </a:xfrm>
          <a:prstGeom prst="rect">
            <a:avLst/>
          </a:prstGeom>
        </p:spPr>
      </p:pic>
      <p:sp>
        <p:nvSpPr>
          <p:cNvPr id="15" name="Speech Bubble: Rectangle 50">
            <a:extLst>
              <a:ext uri="{FF2B5EF4-FFF2-40B4-BE49-F238E27FC236}">
                <a16:creationId xmlns:a16="http://schemas.microsoft.com/office/drawing/2014/main" id="{04730F8B-9F92-BCF3-BA2E-1EFE7F8C0262}"/>
              </a:ext>
            </a:extLst>
          </p:cNvPr>
          <p:cNvSpPr/>
          <p:nvPr/>
        </p:nvSpPr>
        <p:spPr>
          <a:xfrm>
            <a:off x="13647" y="1263534"/>
            <a:ext cx="1712610" cy="2214790"/>
          </a:xfrm>
          <a:prstGeom prst="wedgeRectCallout">
            <a:avLst>
              <a:gd name="adj1" fmla="val 168197"/>
              <a:gd name="adj2" fmla="val 68133"/>
            </a:avLst>
          </a:prstGeom>
          <a:noFill/>
          <a:ln w="31750">
            <a:solidFill>
              <a:srgbClr val="0087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4FFFB5-B583-EF18-FDC5-FCD517C62C10}"/>
              </a:ext>
            </a:extLst>
          </p:cNvPr>
          <p:cNvSpPr/>
          <p:nvPr/>
        </p:nvSpPr>
        <p:spPr>
          <a:xfrm>
            <a:off x="3860602" y="3849763"/>
            <a:ext cx="164698" cy="148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7">
            <a:extLst>
              <a:ext uri="{FF2B5EF4-FFF2-40B4-BE49-F238E27FC236}">
                <a16:creationId xmlns:a16="http://schemas.microsoft.com/office/drawing/2014/main" id="{585CAA3F-68E2-4AA1-42D6-D0A5C83AB444}"/>
              </a:ext>
            </a:extLst>
          </p:cNvPr>
          <p:cNvSpPr/>
          <p:nvPr/>
        </p:nvSpPr>
        <p:spPr>
          <a:xfrm>
            <a:off x="6168009" y="3542058"/>
            <a:ext cx="365760" cy="18578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18" name="Arrow: Right 7">
            <a:extLst>
              <a:ext uri="{FF2B5EF4-FFF2-40B4-BE49-F238E27FC236}">
                <a16:creationId xmlns:a16="http://schemas.microsoft.com/office/drawing/2014/main" id="{585CAA3F-68E2-4AA1-42D6-D0A5C83AB444}"/>
              </a:ext>
            </a:extLst>
          </p:cNvPr>
          <p:cNvSpPr/>
          <p:nvPr/>
        </p:nvSpPr>
        <p:spPr>
          <a:xfrm rot="5400000">
            <a:off x="6855212" y="3669501"/>
            <a:ext cx="365760" cy="22360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19" name="Arrow: Right 6">
            <a:extLst>
              <a:ext uri="{FF2B5EF4-FFF2-40B4-BE49-F238E27FC236}">
                <a16:creationId xmlns:a16="http://schemas.microsoft.com/office/drawing/2014/main" id="{9C94B2AB-DDA6-32C8-E7AC-8FB8C2599AFF}"/>
              </a:ext>
            </a:extLst>
          </p:cNvPr>
          <p:cNvSpPr/>
          <p:nvPr/>
        </p:nvSpPr>
        <p:spPr>
          <a:xfrm rot="5400000">
            <a:off x="4853999" y="1934189"/>
            <a:ext cx="365760" cy="18578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81991" y="4147910"/>
            <a:ext cx="1280160" cy="10732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1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148308F-117F-FCAE-3EB4-D975318C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92" y="438917"/>
            <a:ext cx="7577212" cy="5790541"/>
          </a:xfrm>
          <a:prstGeom prst="rect">
            <a:avLst/>
          </a:prstGeom>
        </p:spPr>
      </p:pic>
      <p:sp>
        <p:nvSpPr>
          <p:cNvPr id="56" name="Title 2">
            <a:extLst>
              <a:ext uri="{FF2B5EF4-FFF2-40B4-BE49-F238E27FC236}">
                <a16:creationId xmlns:a16="http://schemas.microsoft.com/office/drawing/2014/main" id="{F4058EDD-F2CE-75DD-CB77-76F0A61D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" y="0"/>
            <a:ext cx="12192000" cy="679396"/>
          </a:xfrm>
        </p:spPr>
        <p:txBody>
          <a:bodyPr/>
          <a:lstStyle/>
          <a:p>
            <a:r>
              <a:rPr lang="en-GB" dirty="0"/>
              <a:t>B1F Attendance Punching Machine </a:t>
            </a:r>
            <a:endParaRPr lang="en-IN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2E72EC3-E857-59AA-4B81-C7C00E42A7CC}"/>
              </a:ext>
            </a:extLst>
          </p:cNvPr>
          <p:cNvSpPr/>
          <p:nvPr/>
        </p:nvSpPr>
        <p:spPr>
          <a:xfrm>
            <a:off x="6163043" y="4772545"/>
            <a:ext cx="164698" cy="27425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7D958-3C33-AC1F-1EC4-18914B236394}"/>
              </a:ext>
            </a:extLst>
          </p:cNvPr>
          <p:cNvSpPr txBox="1"/>
          <p:nvPr/>
        </p:nvSpPr>
        <p:spPr>
          <a:xfrm>
            <a:off x="2607661" y="6351358"/>
            <a:ext cx="6482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GB" b="1" i="0" dirty="0">
                <a:solidFill>
                  <a:srgbClr val="000000"/>
                </a:solidFill>
                <a:latin typeface="Calibri" panose="020F0502020204030204" pitchFamily="34" charset="0"/>
              </a:rPr>
              <a:t>Temporary attendance machine location in B1F</a:t>
            </a:r>
            <a:endParaRPr lang="en-GB" sz="24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FC87233-5C93-5BC1-7281-D3AD3166EE9B}"/>
              </a:ext>
            </a:extLst>
          </p:cNvPr>
          <p:cNvSpPr/>
          <p:nvPr/>
        </p:nvSpPr>
        <p:spPr>
          <a:xfrm rot="10800000">
            <a:off x="6518572" y="4693440"/>
            <a:ext cx="274320" cy="18578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4FFFB5-B583-EF18-FDC5-FCD517C62C10}"/>
              </a:ext>
            </a:extLst>
          </p:cNvPr>
          <p:cNvSpPr/>
          <p:nvPr/>
        </p:nvSpPr>
        <p:spPr>
          <a:xfrm>
            <a:off x="6287918" y="5046799"/>
            <a:ext cx="164698" cy="1488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04730F8B-9F92-BCF3-BA2E-1EFE7F8C0262}"/>
              </a:ext>
            </a:extLst>
          </p:cNvPr>
          <p:cNvSpPr/>
          <p:nvPr/>
        </p:nvSpPr>
        <p:spPr>
          <a:xfrm>
            <a:off x="9205258" y="3737091"/>
            <a:ext cx="2842729" cy="2505954"/>
          </a:xfrm>
          <a:prstGeom prst="wedgeRectCallout">
            <a:avLst>
              <a:gd name="adj1" fmla="val -144779"/>
              <a:gd name="adj2" fmla="val 5567"/>
            </a:avLst>
          </a:prstGeom>
          <a:noFill/>
          <a:ln w="31750">
            <a:solidFill>
              <a:srgbClr val="0087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8E586-6AC0-44B8-1BAB-7AAC6B3FBA03}"/>
              </a:ext>
            </a:extLst>
          </p:cNvPr>
          <p:cNvSpPr txBox="1"/>
          <p:nvPr/>
        </p:nvSpPr>
        <p:spPr>
          <a:xfrm>
            <a:off x="9277004" y="3753430"/>
            <a:ext cx="2722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Attendance Punching machine location in BF1</a:t>
            </a:r>
            <a:endParaRPr lang="en-IN" sz="14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E613729-CECD-BEB4-B625-C2C31CDD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004" y="4217068"/>
            <a:ext cx="2640127" cy="1970095"/>
          </a:xfrm>
          <a:prstGeom prst="rect">
            <a:avLst/>
          </a:prstGeom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9708F5F2-0927-3E55-6C51-A56DE52D9113}"/>
              </a:ext>
            </a:extLst>
          </p:cNvPr>
          <p:cNvSpPr/>
          <p:nvPr/>
        </p:nvSpPr>
        <p:spPr>
          <a:xfrm>
            <a:off x="7443392" y="3852430"/>
            <a:ext cx="163884" cy="27561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5D8AA99-559B-99D1-8202-9DE885F54013}"/>
              </a:ext>
            </a:extLst>
          </p:cNvPr>
          <p:cNvSpPr/>
          <p:nvPr/>
        </p:nvSpPr>
        <p:spPr>
          <a:xfrm rot="5400000">
            <a:off x="7032619" y="4521361"/>
            <a:ext cx="274320" cy="18578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304D90D1-364F-1A9E-2C99-5047637F4ECE}"/>
              </a:ext>
            </a:extLst>
          </p:cNvPr>
          <p:cNvSpPr/>
          <p:nvPr/>
        </p:nvSpPr>
        <p:spPr>
          <a:xfrm>
            <a:off x="8802282" y="2238138"/>
            <a:ext cx="1682838" cy="789879"/>
          </a:xfrm>
          <a:prstGeom prst="wedgeRectCallout">
            <a:avLst>
              <a:gd name="adj1" fmla="val -121715"/>
              <a:gd name="adj2" fmla="val 165561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Way to </a:t>
            </a:r>
            <a:r>
              <a:rPr lang="en-GB" sz="1800" dirty="0" smtClean="0">
                <a:solidFill>
                  <a:schemeClr val="tx1"/>
                </a:solidFill>
              </a:rPr>
              <a:t>Basement-1 for Lift lobby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7" name="Arrow: Right 6">
            <a:extLst>
              <a:ext uri="{FF2B5EF4-FFF2-40B4-BE49-F238E27FC236}">
                <a16:creationId xmlns:a16="http://schemas.microsoft.com/office/drawing/2014/main" id="{AFC87233-5C93-5BC1-7281-D3AD3166EE9B}"/>
              </a:ext>
            </a:extLst>
          </p:cNvPr>
          <p:cNvSpPr/>
          <p:nvPr/>
        </p:nvSpPr>
        <p:spPr>
          <a:xfrm rot="10800000">
            <a:off x="7112932" y="4129560"/>
            <a:ext cx="274320" cy="18578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2969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2">
            <a:extLst>
              <a:ext uri="{FF2B5EF4-FFF2-40B4-BE49-F238E27FC236}">
                <a16:creationId xmlns:a16="http://schemas.microsoft.com/office/drawing/2014/main" id="{F4058EDD-F2CE-75DD-CB77-76F0A61D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" y="0"/>
            <a:ext cx="12192000" cy="679396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 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7681E8-BD6D-6CA0-8579-715FBC13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" t="4422" r="13965" b="8411"/>
          <a:stretch/>
        </p:blipFill>
        <p:spPr>
          <a:xfrm>
            <a:off x="809858" y="744718"/>
            <a:ext cx="10809486" cy="53512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A6038FDB-533B-F747-4136-C27CFDAE08B6}"/>
              </a:ext>
            </a:extLst>
          </p:cNvPr>
          <p:cNvSpPr/>
          <p:nvPr/>
        </p:nvSpPr>
        <p:spPr>
          <a:xfrm>
            <a:off x="5184710" y="875949"/>
            <a:ext cx="221228" cy="322584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7C0165E-C063-F51D-0670-26DED0140228}"/>
              </a:ext>
            </a:extLst>
          </p:cNvPr>
          <p:cNvSpPr/>
          <p:nvPr/>
        </p:nvSpPr>
        <p:spPr>
          <a:xfrm rot="19445360">
            <a:off x="6565097" y="2459066"/>
            <a:ext cx="221228" cy="220012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DB14851-4C73-A8FC-2F58-85EC44E7A7BC}"/>
              </a:ext>
            </a:extLst>
          </p:cNvPr>
          <p:cNvSpPr/>
          <p:nvPr/>
        </p:nvSpPr>
        <p:spPr>
          <a:xfrm rot="19445360">
            <a:off x="7380607" y="3221141"/>
            <a:ext cx="221228" cy="220012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8CE7E80-28AC-96A0-9766-3D29A7759D07}"/>
              </a:ext>
            </a:extLst>
          </p:cNvPr>
          <p:cNvSpPr/>
          <p:nvPr/>
        </p:nvSpPr>
        <p:spPr>
          <a:xfrm>
            <a:off x="7690757" y="4099592"/>
            <a:ext cx="221228" cy="220012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3978487-71D8-4A25-545D-6C1EE4A2306D}"/>
              </a:ext>
            </a:extLst>
          </p:cNvPr>
          <p:cNvSpPr/>
          <p:nvPr/>
        </p:nvSpPr>
        <p:spPr>
          <a:xfrm rot="5400000">
            <a:off x="2332534" y="4455512"/>
            <a:ext cx="162619" cy="29930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315579E-B96C-562C-0650-59E9A1DDB5B9}"/>
              </a:ext>
            </a:extLst>
          </p:cNvPr>
          <p:cNvSpPr/>
          <p:nvPr/>
        </p:nvSpPr>
        <p:spPr>
          <a:xfrm rot="10800000">
            <a:off x="1743655" y="4137854"/>
            <a:ext cx="221228" cy="22001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9B76805-9D9F-7F59-1F98-C496506E2839}"/>
              </a:ext>
            </a:extLst>
          </p:cNvPr>
          <p:cNvSpPr/>
          <p:nvPr/>
        </p:nvSpPr>
        <p:spPr>
          <a:xfrm rot="10800000">
            <a:off x="1743655" y="2781428"/>
            <a:ext cx="221228" cy="22001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389DC8D-DB99-8722-BC8F-6507A1FCE7DF}"/>
              </a:ext>
            </a:extLst>
          </p:cNvPr>
          <p:cNvSpPr/>
          <p:nvPr/>
        </p:nvSpPr>
        <p:spPr>
          <a:xfrm rot="16200000">
            <a:off x="2973650" y="1630627"/>
            <a:ext cx="162619" cy="29930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33EE783-4393-F6E0-DC6A-8B7B4D2E8D57}"/>
              </a:ext>
            </a:extLst>
          </p:cNvPr>
          <p:cNvSpPr/>
          <p:nvPr/>
        </p:nvSpPr>
        <p:spPr>
          <a:xfrm rot="15950828">
            <a:off x="4559107" y="1628056"/>
            <a:ext cx="162619" cy="29930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D358E28-7CA4-FD0F-E040-FDD712135DB6}"/>
              </a:ext>
            </a:extLst>
          </p:cNvPr>
          <p:cNvSpPr/>
          <p:nvPr/>
        </p:nvSpPr>
        <p:spPr>
          <a:xfrm rot="10800000">
            <a:off x="4963481" y="1335092"/>
            <a:ext cx="221228" cy="22001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57084AAF-ABA6-7EAD-3681-42E58AF0CDC7}"/>
              </a:ext>
            </a:extLst>
          </p:cNvPr>
          <p:cNvSpPr/>
          <p:nvPr/>
        </p:nvSpPr>
        <p:spPr>
          <a:xfrm rot="10800000">
            <a:off x="7466158" y="4750068"/>
            <a:ext cx="406788" cy="411327"/>
          </a:xfrm>
          <a:prstGeom prst="ben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Arrow: Bent 33">
            <a:extLst>
              <a:ext uri="{FF2B5EF4-FFF2-40B4-BE49-F238E27FC236}">
                <a16:creationId xmlns:a16="http://schemas.microsoft.com/office/drawing/2014/main" id="{9BBCAD55-A754-5AC5-7E58-78721AFDF829}"/>
              </a:ext>
            </a:extLst>
          </p:cNvPr>
          <p:cNvSpPr/>
          <p:nvPr/>
        </p:nvSpPr>
        <p:spPr>
          <a:xfrm rot="5400000" flipH="1">
            <a:off x="3092799" y="4842627"/>
            <a:ext cx="315250" cy="406791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8C3D9D-7178-A32A-AE19-E6995C003D8A}"/>
              </a:ext>
            </a:extLst>
          </p:cNvPr>
          <p:cNvSpPr txBox="1"/>
          <p:nvPr/>
        </p:nvSpPr>
        <p:spPr>
          <a:xfrm>
            <a:off x="4483657" y="558360"/>
            <a:ext cx="178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Main Gate </a:t>
            </a:r>
            <a:endParaRPr lang="en-IN" sz="1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2FA4BF-BDF2-5310-5D4A-974F4102234F}"/>
              </a:ext>
            </a:extLst>
          </p:cNvPr>
          <p:cNvSpPr txBox="1"/>
          <p:nvPr/>
        </p:nvSpPr>
        <p:spPr>
          <a:xfrm>
            <a:off x="8729939" y="4714733"/>
            <a:ext cx="1284257" cy="27663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200" b="1" dirty="0"/>
              <a:t>Entry B1F </a:t>
            </a:r>
            <a:endParaRPr lang="en-IN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7CDD68-D2E3-A881-9932-F5B63DD4FB19}"/>
              </a:ext>
            </a:extLst>
          </p:cNvPr>
          <p:cNvSpPr txBox="1"/>
          <p:nvPr/>
        </p:nvSpPr>
        <p:spPr>
          <a:xfrm>
            <a:off x="92362" y="4523855"/>
            <a:ext cx="1049378" cy="27663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200" b="1" dirty="0"/>
              <a:t>Exit B1F </a:t>
            </a:r>
            <a:endParaRPr lang="en-IN" sz="1200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7C5A78-61CE-6A9D-2B7A-7D8FA6CBECA3}"/>
              </a:ext>
            </a:extLst>
          </p:cNvPr>
          <p:cNvCxnSpPr>
            <a:cxnSpLocks/>
          </p:cNvCxnSpPr>
          <p:nvPr/>
        </p:nvCxnSpPr>
        <p:spPr>
          <a:xfrm>
            <a:off x="1159119" y="4671695"/>
            <a:ext cx="80576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Down 8">
            <a:extLst>
              <a:ext uri="{FF2B5EF4-FFF2-40B4-BE49-F238E27FC236}">
                <a16:creationId xmlns:a16="http://schemas.microsoft.com/office/drawing/2014/main" id="{B6C669C9-AABA-F10C-1FAB-846480FD76D0}"/>
              </a:ext>
            </a:extLst>
          </p:cNvPr>
          <p:cNvSpPr/>
          <p:nvPr/>
        </p:nvSpPr>
        <p:spPr>
          <a:xfrm rot="17607571">
            <a:off x="5813591" y="1657375"/>
            <a:ext cx="162619" cy="299307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36D2A3-18F6-394F-1852-E8CC28BAFBE7}"/>
              </a:ext>
            </a:extLst>
          </p:cNvPr>
          <p:cNvCxnSpPr>
            <a:cxnSpLocks/>
          </p:cNvCxnSpPr>
          <p:nvPr/>
        </p:nvCxnSpPr>
        <p:spPr>
          <a:xfrm flipH="1">
            <a:off x="7962284" y="4872750"/>
            <a:ext cx="689153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7129" y="56215"/>
            <a:ext cx="11474091" cy="389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lnSpc>
                <a:spcPct val="150000"/>
              </a:lnSpc>
            </a:pPr>
            <a:r>
              <a:rPr lang="en-IN" sz="2800" b="1" dirty="0" smtClean="0">
                <a:solidFill>
                  <a:schemeClr val="accent4"/>
                </a:solidFill>
              </a:rPr>
              <a:t>EMPLOYEES VEHICLE MOVEMENT</a:t>
            </a:r>
            <a:endParaRPr lang="en-GB" sz="2800" b="1" dirty="0">
              <a:solidFill>
                <a:schemeClr val="accent4"/>
              </a:solidFill>
              <a:ea typeface="Microsoft JhengHe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63498" y="6126564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Remarks:- Employees vehicle movement will be remain same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5240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78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ta_PPTtemplate_16x9">
  <a:themeElements>
    <a:clrScheme name="自訂 2">
      <a:dk1>
        <a:sysClr val="windowText" lastClr="000000"/>
      </a:dk1>
      <a:lt1>
        <a:sysClr val="window" lastClr="FFFFFF"/>
      </a:lt1>
      <a:dk2>
        <a:srgbClr val="0087DC"/>
      </a:dk2>
      <a:lt2>
        <a:srgbClr val="FFFFFF"/>
      </a:lt2>
      <a:accent1>
        <a:srgbClr val="0087DC"/>
      </a:accent1>
      <a:accent2>
        <a:srgbClr val="64D7D7"/>
      </a:accent2>
      <a:accent3>
        <a:srgbClr val="B9EB5F"/>
      </a:accent3>
      <a:accent4>
        <a:srgbClr val="1E50C8"/>
      </a:accent4>
      <a:accent5>
        <a:srgbClr val="96E6BE"/>
      </a:accent5>
      <a:accent6>
        <a:srgbClr val="00BE50"/>
      </a:accent6>
      <a:hlink>
        <a:srgbClr val="0563C1"/>
      </a:hlink>
      <a:folHlink>
        <a:srgbClr val="BFBFBF"/>
      </a:folHlink>
    </a:clrScheme>
    <a:fontScheme name="自訂 3">
      <a:majorFont>
        <a:latin typeface="Arial"/>
        <a:ea typeface="Microsoft JhengHei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_PPTtemplate_16x9_EN" id="{AB7E8207-7EFD-42D6-915B-94A9E5ABAC21}" vid="{115B2ECF-35DF-4A82-A0C0-9889D580E896}"/>
    </a:ext>
  </a:extLst>
</a:theme>
</file>

<file path=ppt/theme/theme2.xml><?xml version="1.0" encoding="utf-8"?>
<a:theme xmlns:a="http://schemas.openxmlformats.org/drawingml/2006/main" name="Inn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09. Timeline">
  <a:themeElements>
    <a:clrScheme name="#Vectory 1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08BDF2"/>
      </a:accent1>
      <a:accent2>
        <a:srgbClr val="39DBB2"/>
      </a:accent2>
      <a:accent3>
        <a:srgbClr val="398BEF"/>
      </a:accent3>
      <a:accent4>
        <a:srgbClr val="F7A900"/>
      </a:accent4>
      <a:accent5>
        <a:srgbClr val="FF593F"/>
      </a:accent5>
      <a:accent6>
        <a:srgbClr val="7551E9"/>
      </a:accent6>
      <a:hlink>
        <a:srgbClr val="0563C1"/>
      </a:hlink>
      <a:folHlink>
        <a:srgbClr val="954F72"/>
      </a:folHlink>
    </a:clrScheme>
    <a:fontScheme name="Default Vecto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Inn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Delta_PPTtemplate_16x9_EN</Template>
  <TotalTime>44717</TotalTime>
  <Words>78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Microsoft JhengHei</vt:lpstr>
      <vt:lpstr>Microsoft JhengHei</vt:lpstr>
      <vt:lpstr>Arial</vt:lpstr>
      <vt:lpstr>Calibri</vt:lpstr>
      <vt:lpstr>DeltaSans</vt:lpstr>
      <vt:lpstr>Open Sans Extrabold</vt:lpstr>
      <vt:lpstr>新細明體</vt:lpstr>
      <vt:lpstr>Verdana</vt:lpstr>
      <vt:lpstr>Delta_PPTtemplate_16x9</vt:lpstr>
      <vt:lpstr>Inner Page</vt:lpstr>
      <vt:lpstr>09. Timeline</vt:lpstr>
      <vt:lpstr>1_Inner Page</vt:lpstr>
      <vt:lpstr>Temporary Route Plan for RD Building Due to Rework of Granite Flooring at Lobby Area</vt:lpstr>
      <vt:lpstr>Temporary route plan for office floors </vt:lpstr>
      <vt:lpstr>B1F Attendance Punching Machine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Maximum 2 Lines (32pt)</dc:title>
  <dc:creator>user</dc:creator>
  <cp:lastModifiedBy>Surendra Bisht</cp:lastModifiedBy>
  <cp:revision>876</cp:revision>
  <cp:lastPrinted>2023-09-07T10:08:14Z</cp:lastPrinted>
  <dcterms:created xsi:type="dcterms:W3CDTF">2022-01-20T01:43:08Z</dcterms:created>
  <dcterms:modified xsi:type="dcterms:W3CDTF">2023-11-02T04:31:18Z</dcterms:modified>
</cp:coreProperties>
</file>